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41"/>
  </p:notesMasterIdLst>
  <p:handoutMasterIdLst>
    <p:handoutMasterId r:id="rId42"/>
  </p:handoutMasterIdLst>
  <p:sldIdLst>
    <p:sldId id="256" r:id="rId2"/>
    <p:sldId id="437" r:id="rId3"/>
    <p:sldId id="430" r:id="rId4"/>
    <p:sldId id="451" r:id="rId5"/>
    <p:sldId id="438" r:id="rId6"/>
    <p:sldId id="462" r:id="rId7"/>
    <p:sldId id="461" r:id="rId8"/>
    <p:sldId id="453" r:id="rId9"/>
    <p:sldId id="330" r:id="rId10"/>
    <p:sldId id="454" r:id="rId11"/>
    <p:sldId id="431" r:id="rId12"/>
    <p:sldId id="440" r:id="rId13"/>
    <p:sldId id="441" r:id="rId14"/>
    <p:sldId id="459" r:id="rId15"/>
    <p:sldId id="460" r:id="rId16"/>
    <p:sldId id="439" r:id="rId17"/>
    <p:sldId id="456" r:id="rId18"/>
    <p:sldId id="450" r:id="rId19"/>
    <p:sldId id="433" r:id="rId20"/>
    <p:sldId id="442" r:id="rId21"/>
    <p:sldId id="392" r:id="rId22"/>
    <p:sldId id="391" r:id="rId23"/>
    <p:sldId id="432" r:id="rId24"/>
    <p:sldId id="424" r:id="rId25"/>
    <p:sldId id="427" r:id="rId26"/>
    <p:sldId id="425" r:id="rId27"/>
    <p:sldId id="426" r:id="rId28"/>
    <p:sldId id="405" r:id="rId29"/>
    <p:sldId id="409" r:id="rId30"/>
    <p:sldId id="434" r:id="rId31"/>
    <p:sldId id="275" r:id="rId32"/>
    <p:sldId id="262" r:id="rId33"/>
    <p:sldId id="435" r:id="rId34"/>
    <p:sldId id="445" r:id="rId35"/>
    <p:sldId id="446" r:id="rId36"/>
    <p:sldId id="447" r:id="rId37"/>
    <p:sldId id="448" r:id="rId38"/>
    <p:sldId id="449" r:id="rId39"/>
    <p:sldId id="452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E70369-B567-034F-9858-742BE9F734D6}">
          <p14:sldIdLst>
            <p14:sldId id="256"/>
            <p14:sldId id="437"/>
            <p14:sldId id="430"/>
            <p14:sldId id="451"/>
            <p14:sldId id="438"/>
            <p14:sldId id="462"/>
            <p14:sldId id="461"/>
            <p14:sldId id="453"/>
            <p14:sldId id="330"/>
            <p14:sldId id="454"/>
            <p14:sldId id="431"/>
          </p14:sldIdLst>
        </p14:section>
        <p14:section name="Describe" id="{AD5C9A63-13D8-CA48-BCF7-E0B18CB11B52}">
          <p14:sldIdLst>
            <p14:sldId id="440"/>
            <p14:sldId id="441"/>
            <p14:sldId id="459"/>
            <p14:sldId id="460"/>
            <p14:sldId id="439"/>
            <p14:sldId id="456"/>
            <p14:sldId id="450"/>
            <p14:sldId id="433"/>
          </p14:sldIdLst>
        </p14:section>
        <p14:section name="Create" id="{7FEA5384-4574-F44B-8E89-4B19A17AE23E}">
          <p14:sldIdLst>
            <p14:sldId id="442"/>
            <p14:sldId id="392"/>
            <p14:sldId id="391"/>
            <p14:sldId id="432"/>
          </p14:sldIdLst>
        </p14:section>
        <p14:section name="Model" id="{7761ADBA-95ED-504E-BBD5-C01E81605103}">
          <p14:sldIdLst>
            <p14:sldId id="424"/>
            <p14:sldId id="427"/>
            <p14:sldId id="425"/>
            <p14:sldId id="426"/>
            <p14:sldId id="405"/>
            <p14:sldId id="409"/>
            <p14:sldId id="434"/>
          </p14:sldIdLst>
        </p14:section>
        <p14:section name="Summary" id="{9425312E-B16C-DC40-9662-0640BD86F1EC}">
          <p14:sldIdLst>
            <p14:sldId id="275"/>
            <p14:sldId id="262"/>
            <p14:sldId id="435"/>
            <p14:sldId id="445"/>
            <p14:sldId id="446"/>
            <p14:sldId id="447"/>
            <p14:sldId id="448"/>
            <p14:sldId id="449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on Muramatsu" initials="BM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3434"/>
    <a:srgbClr val="7B2929"/>
    <a:srgbClr val="4F8F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742" autoAdjust="0"/>
  </p:normalViewPr>
  <p:slideViewPr>
    <p:cSldViewPr snapToGrid="0" snapToObjects="1">
      <p:cViewPr varScale="1">
        <p:scale>
          <a:sx n="162" d="100"/>
          <a:sy n="16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065D-433B-BA4C-A74D-B9C190C3D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7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28FDB-9A37-BA48-98BB-265BFC13C043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2018F-B32A-404F-9C8C-A0F58631E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0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Visualize the accuracies week by week, </a:t>
            </a:r>
          </a:p>
          <a:p>
            <a:r>
              <a:rPr lang="en-US" dirty="0"/>
              <a:t> - Active and passive have close performance compared to Label Truth.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All transfer baselines have significantly lower average AUCs than the Passive-AE Transfer and Active-AE Transfer methods.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% IMPORTANT: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very clearly discussed during our meeting, should refer to section 5.5 for correctness.</a:t>
            </a:r>
          </a:p>
          <a:p>
            <a:r>
              <a:rPr lang="en-US" dirty="0"/>
              <a:t> -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Compositions of the embeddings learned by Active-AE Transfer (with error bars) using the neural network implementation of PCA. The legends are ordered with decreasing importance in the average embedding (the last bar).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9B65-1D8E-C04A-9B22-C83B7451739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77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some time to get the SME to run the GUI…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2018F-B32A-404F-9C8C-A0F58631E1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MOOC, familiar with -&gt; however, highlight several features that make it fundamentally different </a:t>
            </a:r>
          </a:p>
          <a:p>
            <a:r>
              <a:rPr lang="en-US" dirty="0"/>
              <a:t>% 1. hundreds of thousands of students enrolling the course -&gt; enough training data to build machine learning models, especially neural network approach</a:t>
            </a:r>
          </a:p>
          <a:p>
            <a:r>
              <a:rPr lang="en-US" dirty="0"/>
              <a:t>% 2. open registration lead to more diverse background -&gt; algorithm bias?</a:t>
            </a:r>
          </a:p>
          <a:p>
            <a:r>
              <a:rPr lang="en-US" dirty="0"/>
              <a:t>% 3.  students have more of flexibility of choosing how to pace through the course. While there are several deadlines, self-paced, and lots of dropouts</a:t>
            </a:r>
          </a:p>
          <a:p>
            <a:endParaRPr lang="en-US" dirty="0"/>
          </a:p>
          <a:p>
            <a:r>
              <a:rPr lang="en-US" dirty="0"/>
              <a:t>MOOCs can have many flavors</a:t>
            </a:r>
          </a:p>
          <a:p>
            <a:r>
              <a:rPr lang="en-US" dirty="0"/>
              <a:t>We are interested here in large, open, affordable with fixed progression.</a:t>
            </a:r>
          </a:p>
          <a:p>
            <a:r>
              <a:rPr lang="en-US" dirty="0"/>
              <a:t>A key challenge is the variability of the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7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8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26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General understanding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&lt;use the figure to explain dropout week 5&gt;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Why use video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Give two examples of dropout prediction: 1-3 -&gt;4, 1-4 -&gt;5,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(</a:t>
            </a:r>
            <a:r>
              <a:rPr lang="en-US" b="0" dirty="0"/>
              <a:t>Follow the animation order)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Use the same dropout sample as used in the previous slide, explain a little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Explain </a:t>
            </a:r>
            <a:r>
              <a:rPr lang="en-US" b="0" dirty="0" err="1"/>
              <a:t>dropout_label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Top 13 most frequent clickstream event type, original categories defined by </a:t>
            </a:r>
            <a:r>
              <a:rPr lang="en-US" b="0" dirty="0" err="1"/>
              <a:t>edx</a:t>
            </a:r>
            <a:r>
              <a:rPr lang="en-US" b="0" dirty="0"/>
              <a:t> no other manipulation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Matrix of Numbers represents the student’s learning data in terms of frequencies of </a:t>
            </a:r>
            <a:r>
              <a:rPr lang="en-US" b="0"/>
              <a:t>those ev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Discuss the purple bubbles, train a model for each prediction task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Explain the plot means? </a:t>
            </a:r>
          </a:p>
          <a:p>
            <a:r>
              <a:rPr lang="en-US" altLang="zh-CN" dirty="0"/>
              <a:t>- Their frequencies generally decrease along the progression of a course.</a:t>
            </a:r>
          </a:p>
          <a:p>
            <a:r>
              <a:rPr lang="en-US" altLang="zh-CN" dirty="0"/>
              <a:t> - Some events are highly correlated, for example, … so we need to do representation learning, to mention later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2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transit: in order to do the task, we proposed method of </a:t>
            </a:r>
            <a:r>
              <a:rPr lang="en-US" dirty="0" err="1"/>
              <a:t>traductive</a:t>
            </a:r>
            <a:r>
              <a:rPr lang="en-US" dirty="0"/>
              <a:t> transfer learning with representation learning, first what is </a:t>
            </a:r>
            <a:r>
              <a:rPr lang="en-US" dirty="0" err="1"/>
              <a:t>ttl</a:t>
            </a:r>
            <a:endParaRPr lang="en-US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Preprocess all the data, including </a:t>
            </a:r>
            <a:r>
              <a:rPr lang="en-US" altLang="zh-CN" dirty="0"/>
              <a:t>previous course (source) </a:t>
            </a:r>
            <a:r>
              <a:rPr lang="en-US" dirty="0"/>
              <a:t>current course (target) +, obtain dataset set of the form just showed you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Final goal is to predict labels in current on-going course, where we don’t have labeled data.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no target labels, resort to previous or old courses, where we have complete dataset and call them source data, and train models on source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knowledge not transferrable, so use target data to adapt the source model so that …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Why1: on-going course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Why2: small course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Why3: a lot of drop but </a:t>
            </a:r>
            <a:r>
              <a:rPr lang="en-US"/>
              <a:t>little data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AAED-17F0-3343-88C0-4F271F97E0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5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567-EA53-4B5A-8AAA-0A2B601C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BEB9-71F4-46D5-A484-E6E3DF616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1B42B-E957-4BB3-A3D0-00F494EA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A9ADF-CF42-486B-8157-BE787B4E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4EB9E-1C06-45E5-BF05-317E4FA0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72730-4C9C-4E9D-8742-DE17DC4B6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4458" y="498648"/>
            <a:ext cx="2892740" cy="49548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6E707-5401-40E6-A126-346BC3E07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31" t="38522" r="11983" b="36524"/>
          <a:stretch/>
        </p:blipFill>
        <p:spPr>
          <a:xfrm>
            <a:off x="1107828" y="492786"/>
            <a:ext cx="1814832" cy="457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00EF23-4754-4585-BB73-8342FF834389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636A-1CCB-494C-BD0D-1F922520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F5F7-29B5-4D87-99E2-CAC7E7BDF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B29E-881E-4AB0-933E-F6783BD4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FCF48-B126-4497-B86E-08183A85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E1357-2BA7-4356-911C-58F4C9DF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D7CA-E3B7-4D4D-92E6-0E0EA301BA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3CBE4-32F5-4FF5-80E1-72C1C0750EB6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9AB90-19E7-4356-9B50-AC61EE4EF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71DB1-F71C-4092-B277-B150E733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742EF-C349-407B-BCED-7D9AF32F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00026-F48A-482C-800D-4BA61EA9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B77D-FF83-4256-9B86-917481AE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D7CA-E3B7-4D4D-92E6-0E0EA301BA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BCE67-6B5B-4571-87D6-ECA7FCE3899D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685800" y="1995225"/>
            <a:ext cx="7772400" cy="1366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ctr"/>
            <a:endParaRPr lang="en-US" sz="2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375917"/>
            <a:ext cx="6400800" cy="10298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6491-33C6-49DF-A6BE-041691E46B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4458" y="498648"/>
            <a:ext cx="2892740" cy="4954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255049-A1F8-444F-AC35-C4A5464DB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31" t="38522" r="11983" b="36524"/>
          <a:stretch/>
        </p:blipFill>
        <p:spPr>
          <a:xfrm>
            <a:off x="1107828" y="492786"/>
            <a:ext cx="1814832" cy="4578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77C8E5-B000-4B16-9E41-D91059EE565D}"/>
              </a:ext>
            </a:extLst>
          </p:cNvPr>
          <p:cNvSpPr/>
          <p:nvPr userDrawn="1"/>
        </p:nvSpPr>
        <p:spPr>
          <a:xfrm>
            <a:off x="6096" y="5065491"/>
            <a:ext cx="9144000" cy="10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96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97708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97708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BB9AA-3636-4EA5-9322-4A71B5F55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00978"/>
            <a:ext cx="3018693" cy="5170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82C5A0-47A7-463F-999E-C8C50A4AB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06065"/>
            <a:ext cx="1742046" cy="476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1C7AAF-E968-4B9D-9D71-07D5C09260EA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5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06937"/>
            <a:ext cx="4040188" cy="479822"/>
          </a:xfr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86759"/>
            <a:ext cx="4040188" cy="2817886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06937"/>
            <a:ext cx="4041775" cy="47982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86759"/>
            <a:ext cx="4041775" cy="2817886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A26435-53F3-CA42-B43E-CE4DF035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CF807-5326-4C72-9CE4-68BDC620E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00978"/>
            <a:ext cx="3018693" cy="5170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01B54-683A-4BBE-9E1B-27F418776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06065"/>
            <a:ext cx="1742046" cy="4761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251A1C-0256-4B58-8A34-466A5A49E0AD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058448" y="3183661"/>
            <a:ext cx="852933" cy="865159"/>
            <a:chOff x="2285781" y="4847654"/>
            <a:chExt cx="952480" cy="966132"/>
          </a:xfrm>
        </p:grpSpPr>
        <p:sp>
          <p:nvSpPr>
            <p:cNvPr id="6" name="Oval 5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3240362" y="2131188"/>
            <a:ext cx="852933" cy="865159"/>
            <a:chOff x="2285781" y="4847654"/>
            <a:chExt cx="952480" cy="966132"/>
          </a:xfrm>
        </p:grpSpPr>
        <p:sp>
          <p:nvSpPr>
            <p:cNvPr id="9" name="Oval 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11" name="Straight Connector 10"/>
          <p:cNvCxnSpPr/>
          <p:nvPr userDrawn="1"/>
        </p:nvCxnSpPr>
        <p:spPr>
          <a:xfrm>
            <a:off x="4572000" y="1576636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 userDrawn="1"/>
        </p:nvSpPr>
        <p:spPr>
          <a:xfrm>
            <a:off x="4529583" y="2525199"/>
            <a:ext cx="84841" cy="848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36015" y="2581760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72000" y="2616604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4529583" y="3565168"/>
            <a:ext cx="84841" cy="8484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614424" y="3621728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72000" y="3650008"/>
            <a:ext cx="0" cy="149349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292378" y="1562999"/>
            <a:ext cx="55295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2"/>
          <p:cNvSpPr>
            <a:spLocks noGrp="1"/>
          </p:cNvSpPr>
          <p:nvPr>
            <p:ph type="body" sz="quarter" idx="15"/>
          </p:nvPr>
        </p:nvSpPr>
        <p:spPr>
          <a:xfrm>
            <a:off x="6030010" y="3521277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47"/>
          <p:cNvSpPr>
            <a:spLocks noGrp="1"/>
          </p:cNvSpPr>
          <p:nvPr>
            <p:ph type="body" sz="quarter" idx="19"/>
          </p:nvPr>
        </p:nvSpPr>
        <p:spPr>
          <a:xfrm>
            <a:off x="5929944" y="3238262"/>
            <a:ext cx="2140720" cy="245269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507871" y="2422625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1099639" y="2131188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3D0F07-F161-4C81-8A60-86A8C5799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00978"/>
            <a:ext cx="3018693" cy="517056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CDC97-0039-4297-81C8-FA1596B86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06065"/>
            <a:ext cx="1742046" cy="4761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C61AF5C-E99B-48CD-BFE1-6ECD1ED58790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2"/>
          </p:nvPr>
        </p:nvSpPr>
        <p:spPr>
          <a:xfrm>
            <a:off x="1492503" y="865766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492503" y="2974750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6019803" y="1933538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15"/>
          </p:nvPr>
        </p:nvSpPr>
        <p:spPr>
          <a:xfrm>
            <a:off x="6019803" y="4029040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6"/>
          </p:nvPr>
        </p:nvSpPr>
        <p:spPr>
          <a:xfrm>
            <a:off x="1120356" y="574292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1128053" y="2673154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7"/>
          <p:cNvSpPr>
            <a:spLocks noGrp="1"/>
          </p:cNvSpPr>
          <p:nvPr>
            <p:ph type="body" sz="quarter" idx="18"/>
          </p:nvPr>
        </p:nvSpPr>
        <p:spPr>
          <a:xfrm>
            <a:off x="5919739" y="1647604"/>
            <a:ext cx="2140720" cy="245269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Text Placeholder 47"/>
          <p:cNvSpPr>
            <a:spLocks noGrp="1"/>
          </p:cNvSpPr>
          <p:nvPr>
            <p:ph type="body" sz="quarter" idx="19"/>
          </p:nvPr>
        </p:nvSpPr>
        <p:spPr>
          <a:xfrm>
            <a:off x="5919739" y="3746023"/>
            <a:ext cx="2140720" cy="245269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5077040" y="1608952"/>
            <a:ext cx="852933" cy="865159"/>
            <a:chOff x="2285781" y="4847654"/>
            <a:chExt cx="952480" cy="966132"/>
          </a:xfrm>
        </p:grpSpPr>
        <p:sp>
          <p:nvSpPr>
            <p:cNvPr id="39" name="Oval 3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3258953" y="556477"/>
            <a:ext cx="852933" cy="865159"/>
            <a:chOff x="2285781" y="4847654"/>
            <a:chExt cx="952480" cy="966132"/>
          </a:xfrm>
        </p:grpSpPr>
        <p:sp>
          <p:nvSpPr>
            <p:cNvPr id="42" name="Oval 41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52" name="Straight Connector 51"/>
          <p:cNvCxnSpPr/>
          <p:nvPr userDrawn="1"/>
        </p:nvCxnSpPr>
        <p:spPr>
          <a:xfrm>
            <a:off x="4590592" y="1926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 userDrawn="1"/>
        </p:nvSpPr>
        <p:spPr>
          <a:xfrm>
            <a:off x="4548175" y="950488"/>
            <a:ext cx="84841" cy="8484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4154607" y="1007050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4590592" y="1041895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 userDrawn="1"/>
        </p:nvSpPr>
        <p:spPr>
          <a:xfrm>
            <a:off x="4548175" y="1990458"/>
            <a:ext cx="84841" cy="84842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4633016" y="2047019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>
          <a:xfrm>
            <a:off x="5079166" y="3696230"/>
            <a:ext cx="852933" cy="865159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3261078" y="2643755"/>
            <a:ext cx="852933" cy="865159"/>
            <a:chOff x="2285781" y="4847654"/>
            <a:chExt cx="952480" cy="966132"/>
          </a:xfrm>
        </p:grpSpPr>
        <p:sp>
          <p:nvSpPr>
            <p:cNvPr id="62" name="Oval 61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64" name="Straight Connector 63"/>
          <p:cNvCxnSpPr/>
          <p:nvPr userDrawn="1"/>
        </p:nvCxnSpPr>
        <p:spPr>
          <a:xfrm>
            <a:off x="4592717" y="2089203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 userDrawn="1"/>
        </p:nvSpPr>
        <p:spPr>
          <a:xfrm>
            <a:off x="4550300" y="3037765"/>
            <a:ext cx="84841" cy="84842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6" name="Straight Connector 65"/>
          <p:cNvCxnSpPr/>
          <p:nvPr userDrawn="1"/>
        </p:nvCxnSpPr>
        <p:spPr>
          <a:xfrm>
            <a:off x="4156731" y="3094327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4592717" y="3129169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 userDrawn="1"/>
        </p:nvSpPr>
        <p:spPr>
          <a:xfrm>
            <a:off x="4550300" y="4077735"/>
            <a:ext cx="84841" cy="848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4635142" y="4134295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4590592" y="4184697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65" grpId="0" animBg="1"/>
      <p:bldP spid="6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14"/>
          </p:nvPr>
        </p:nvSpPr>
        <p:spPr>
          <a:xfrm>
            <a:off x="6019803" y="1933538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7" name="Text Placeholder 47"/>
          <p:cNvSpPr>
            <a:spLocks noGrp="1"/>
          </p:cNvSpPr>
          <p:nvPr>
            <p:ph type="body" sz="quarter" idx="20"/>
          </p:nvPr>
        </p:nvSpPr>
        <p:spPr>
          <a:xfrm>
            <a:off x="5919739" y="1647604"/>
            <a:ext cx="2140720" cy="24526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15"/>
          </p:nvPr>
        </p:nvSpPr>
        <p:spPr>
          <a:xfrm>
            <a:off x="6019803" y="4029040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 Placeholder 47"/>
          <p:cNvSpPr>
            <a:spLocks noGrp="1"/>
          </p:cNvSpPr>
          <p:nvPr>
            <p:ph type="body" sz="quarter" idx="21"/>
          </p:nvPr>
        </p:nvSpPr>
        <p:spPr>
          <a:xfrm>
            <a:off x="5919739" y="3746023"/>
            <a:ext cx="2140720" cy="24526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5077040" y="1608952"/>
            <a:ext cx="852933" cy="865159"/>
            <a:chOff x="2285781" y="4847654"/>
            <a:chExt cx="952480" cy="966132"/>
          </a:xfrm>
        </p:grpSpPr>
        <p:sp>
          <p:nvSpPr>
            <p:cNvPr id="39" name="Oval 3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3258953" y="556477"/>
            <a:ext cx="852933" cy="865159"/>
            <a:chOff x="2285781" y="4847654"/>
            <a:chExt cx="952480" cy="966132"/>
          </a:xfrm>
        </p:grpSpPr>
        <p:sp>
          <p:nvSpPr>
            <p:cNvPr id="50" name="Oval 49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52" name="Straight Connector 51"/>
          <p:cNvCxnSpPr/>
          <p:nvPr userDrawn="1"/>
        </p:nvCxnSpPr>
        <p:spPr>
          <a:xfrm>
            <a:off x="4590592" y="1926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 userDrawn="1"/>
        </p:nvSpPr>
        <p:spPr>
          <a:xfrm>
            <a:off x="4548175" y="950488"/>
            <a:ext cx="84841" cy="8484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4154607" y="1007050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4590592" y="1041895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 userDrawn="1"/>
        </p:nvSpPr>
        <p:spPr>
          <a:xfrm>
            <a:off x="4548175" y="1990458"/>
            <a:ext cx="84841" cy="8484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4633016" y="2047019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>
          <a:xfrm>
            <a:off x="5079166" y="3696230"/>
            <a:ext cx="852933" cy="865159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3261078" y="2643755"/>
            <a:ext cx="852933" cy="865159"/>
            <a:chOff x="2285781" y="4847654"/>
            <a:chExt cx="952480" cy="966132"/>
          </a:xfrm>
        </p:grpSpPr>
        <p:sp>
          <p:nvSpPr>
            <p:cNvPr id="62" name="Oval 61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64" name="Straight Connector 63"/>
          <p:cNvCxnSpPr/>
          <p:nvPr userDrawn="1"/>
        </p:nvCxnSpPr>
        <p:spPr>
          <a:xfrm>
            <a:off x="4592717" y="2089203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 userDrawn="1"/>
        </p:nvSpPr>
        <p:spPr>
          <a:xfrm>
            <a:off x="4550300" y="3037765"/>
            <a:ext cx="84841" cy="84842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6" name="Straight Connector 65"/>
          <p:cNvCxnSpPr/>
          <p:nvPr userDrawn="1"/>
        </p:nvCxnSpPr>
        <p:spPr>
          <a:xfrm>
            <a:off x="4156731" y="3094327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4592717" y="3129169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 userDrawn="1"/>
        </p:nvSpPr>
        <p:spPr>
          <a:xfrm>
            <a:off x="4550300" y="4077735"/>
            <a:ext cx="84841" cy="84842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4635142" y="4134295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4590592" y="4184697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pic>
        <p:nvPicPr>
          <p:cNvPr id="72" name="Picture 7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  <p:sp>
        <p:nvSpPr>
          <p:cNvPr id="71" name="Text Placeholder 42"/>
          <p:cNvSpPr>
            <a:spLocks noGrp="1"/>
          </p:cNvSpPr>
          <p:nvPr>
            <p:ph type="body" sz="quarter" idx="12"/>
          </p:nvPr>
        </p:nvSpPr>
        <p:spPr>
          <a:xfrm>
            <a:off x="1492503" y="865766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42"/>
          <p:cNvSpPr>
            <a:spLocks noGrp="1"/>
          </p:cNvSpPr>
          <p:nvPr>
            <p:ph type="body" sz="quarter" idx="13"/>
          </p:nvPr>
        </p:nvSpPr>
        <p:spPr>
          <a:xfrm>
            <a:off x="1492503" y="2974750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47"/>
          <p:cNvSpPr>
            <a:spLocks noGrp="1"/>
          </p:cNvSpPr>
          <p:nvPr>
            <p:ph type="body" sz="quarter" idx="16"/>
          </p:nvPr>
        </p:nvSpPr>
        <p:spPr>
          <a:xfrm>
            <a:off x="1120356" y="574292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47"/>
          <p:cNvSpPr>
            <a:spLocks noGrp="1"/>
          </p:cNvSpPr>
          <p:nvPr>
            <p:ph type="body" sz="quarter" idx="17"/>
          </p:nvPr>
        </p:nvSpPr>
        <p:spPr>
          <a:xfrm>
            <a:off x="1128053" y="2673154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65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15"/>
          </p:nvPr>
        </p:nvSpPr>
        <p:spPr>
          <a:xfrm>
            <a:off x="6030035" y="1936218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47"/>
          <p:cNvSpPr>
            <a:spLocks noGrp="1"/>
          </p:cNvSpPr>
          <p:nvPr>
            <p:ph type="body" sz="quarter" idx="19"/>
          </p:nvPr>
        </p:nvSpPr>
        <p:spPr>
          <a:xfrm>
            <a:off x="5929971" y="1653201"/>
            <a:ext cx="2140720" cy="245269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077040" y="1608952"/>
            <a:ext cx="852933" cy="865159"/>
            <a:chOff x="2285781" y="4847654"/>
            <a:chExt cx="952480" cy="966132"/>
          </a:xfrm>
        </p:grpSpPr>
        <p:sp>
          <p:nvSpPr>
            <p:cNvPr id="23" name="Oval 22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3258953" y="556477"/>
            <a:ext cx="852933" cy="865159"/>
            <a:chOff x="2285781" y="4847654"/>
            <a:chExt cx="952480" cy="966132"/>
          </a:xfrm>
        </p:grpSpPr>
        <p:sp>
          <p:nvSpPr>
            <p:cNvPr id="31" name="Oval 3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4590592" y="1926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4548175" y="950488"/>
            <a:ext cx="84841" cy="848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4154607" y="1007050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4590592" y="1041895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 userDrawn="1"/>
        </p:nvSpPr>
        <p:spPr>
          <a:xfrm>
            <a:off x="4548175" y="1990458"/>
            <a:ext cx="84841" cy="8484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4633016" y="2047019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592717" y="2089203"/>
            <a:ext cx="0" cy="93688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325435" y="3072914"/>
            <a:ext cx="55295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  <p:sp>
        <p:nvSpPr>
          <p:cNvPr id="42" name="Text Placeholder 42"/>
          <p:cNvSpPr>
            <a:spLocks noGrp="1"/>
          </p:cNvSpPr>
          <p:nvPr>
            <p:ph type="body" sz="quarter" idx="12"/>
          </p:nvPr>
        </p:nvSpPr>
        <p:spPr>
          <a:xfrm>
            <a:off x="1492503" y="865766"/>
            <a:ext cx="1647825" cy="463153"/>
          </a:xfrm>
        </p:spPr>
        <p:txBody>
          <a:bodyPr>
            <a:normAutofit/>
          </a:bodyPr>
          <a:lstStyle>
            <a:lvl1pPr marL="0" indent="0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4" name="Text Placeholder 47"/>
          <p:cNvSpPr>
            <a:spLocks noGrp="1"/>
          </p:cNvSpPr>
          <p:nvPr>
            <p:ph type="body" sz="quarter" idx="16"/>
          </p:nvPr>
        </p:nvSpPr>
        <p:spPr>
          <a:xfrm>
            <a:off x="1120356" y="574292"/>
            <a:ext cx="2140720" cy="245269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2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11"/>
          <a:stretch/>
        </p:blipFill>
        <p:spPr>
          <a:xfrm>
            <a:off x="0" y="5064817"/>
            <a:ext cx="9144000" cy="95058"/>
          </a:xfrm>
          <a:prstGeom prst="rect">
            <a:avLst/>
          </a:prstGeom>
        </p:spPr>
      </p:pic>
      <p:sp>
        <p:nvSpPr>
          <p:cNvPr id="54" name="Title 94"/>
          <p:cNvSpPr>
            <a:spLocks noGrp="1"/>
          </p:cNvSpPr>
          <p:nvPr>
            <p:ph type="title"/>
          </p:nvPr>
        </p:nvSpPr>
        <p:spPr>
          <a:xfrm>
            <a:off x="4973834" y="77934"/>
            <a:ext cx="4062105" cy="79504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/>
            <a:endParaRPr lang="en-US" sz="1950" dirty="0"/>
          </a:p>
        </p:txBody>
      </p:sp>
      <p:grpSp>
        <p:nvGrpSpPr>
          <p:cNvPr id="55" name="Group 54"/>
          <p:cNvGrpSpPr>
            <a:grpSpLocks noChangeAspect="1"/>
          </p:cNvGrpSpPr>
          <p:nvPr userDrawn="1"/>
        </p:nvGrpSpPr>
        <p:grpSpPr>
          <a:xfrm>
            <a:off x="5074635" y="1156992"/>
            <a:ext cx="721183" cy="731520"/>
            <a:chOff x="2285781" y="4847654"/>
            <a:chExt cx="952480" cy="966132"/>
          </a:xfrm>
        </p:grpSpPr>
        <p:sp>
          <p:nvSpPr>
            <p:cNvPr id="56" name="Oval 55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58" name="Group 57"/>
          <p:cNvGrpSpPr>
            <a:grpSpLocks noChangeAspect="1"/>
          </p:cNvGrpSpPr>
          <p:nvPr userDrawn="1"/>
        </p:nvGrpSpPr>
        <p:grpSpPr>
          <a:xfrm>
            <a:off x="3376396" y="316939"/>
            <a:ext cx="721183" cy="73152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61" name="Straight Connector 60"/>
          <p:cNvCxnSpPr>
            <a:endCxn id="70" idx="0"/>
          </p:cNvCxnSpPr>
          <p:nvPr userDrawn="1"/>
        </p:nvCxnSpPr>
        <p:spPr>
          <a:xfrm>
            <a:off x="4590593" y="77934"/>
            <a:ext cx="0" cy="59703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 userDrawn="1"/>
        </p:nvSpPr>
        <p:spPr>
          <a:xfrm>
            <a:off x="4548175" y="674962"/>
            <a:ext cx="84841" cy="8484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4129667" y="709328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 userDrawn="1"/>
        </p:nvCxnSpPr>
        <p:spPr>
          <a:xfrm>
            <a:off x="4590596" y="1636136"/>
            <a:ext cx="2125" cy="63174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 userDrawn="1"/>
        </p:nvSpPr>
        <p:spPr>
          <a:xfrm>
            <a:off x="4548175" y="1488622"/>
            <a:ext cx="84841" cy="8484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66" name="Straight Connector 65"/>
          <p:cNvCxnSpPr/>
          <p:nvPr userDrawn="1"/>
        </p:nvCxnSpPr>
        <p:spPr>
          <a:xfrm>
            <a:off x="4691207" y="1528558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>
            <a:grpSpLocks noChangeAspect="1"/>
          </p:cNvGrpSpPr>
          <p:nvPr userDrawn="1"/>
        </p:nvGrpSpPr>
        <p:grpSpPr>
          <a:xfrm>
            <a:off x="5074635" y="2752254"/>
            <a:ext cx="721183" cy="731520"/>
            <a:chOff x="2285781" y="4847654"/>
            <a:chExt cx="952480" cy="966132"/>
          </a:xfrm>
        </p:grpSpPr>
        <p:sp>
          <p:nvSpPr>
            <p:cNvPr id="68" name="Oval 67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70" name="Group 69"/>
          <p:cNvGrpSpPr>
            <a:grpSpLocks noChangeAspect="1"/>
          </p:cNvGrpSpPr>
          <p:nvPr userDrawn="1"/>
        </p:nvGrpSpPr>
        <p:grpSpPr>
          <a:xfrm>
            <a:off x="3376396" y="1948673"/>
            <a:ext cx="721183" cy="731520"/>
            <a:chOff x="2285781" y="4847654"/>
            <a:chExt cx="952480" cy="966132"/>
          </a:xfrm>
        </p:grpSpPr>
        <p:sp>
          <p:nvSpPr>
            <p:cNvPr id="71" name="Oval 7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73" name="Straight Connector 72"/>
          <p:cNvCxnSpPr>
            <a:endCxn id="73" idx="0"/>
          </p:cNvCxnSpPr>
          <p:nvPr userDrawn="1"/>
        </p:nvCxnSpPr>
        <p:spPr>
          <a:xfrm>
            <a:off x="4590593" y="814650"/>
            <a:ext cx="0" cy="67397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 userDrawn="1"/>
        </p:nvSpPr>
        <p:spPr>
          <a:xfrm>
            <a:off x="4550300" y="2267875"/>
            <a:ext cx="84841" cy="84842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4156731" y="2299497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4592719" y="2427317"/>
            <a:ext cx="0" cy="64825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 userDrawn="1"/>
        </p:nvSpPr>
        <p:spPr>
          <a:xfrm>
            <a:off x="4550300" y="3075573"/>
            <a:ext cx="84841" cy="84842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4685019" y="3115507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H="1">
            <a:off x="4590596" y="3160414"/>
            <a:ext cx="2125" cy="67497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3376396" y="3554129"/>
            <a:ext cx="721183" cy="731520"/>
            <a:chOff x="2285781" y="4847654"/>
            <a:chExt cx="952480" cy="966132"/>
          </a:xfrm>
        </p:grpSpPr>
        <p:sp>
          <p:nvSpPr>
            <p:cNvPr id="89" name="Oval 8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cxnSp>
        <p:nvCxnSpPr>
          <p:cNvPr id="93" name="Straight Connector 92"/>
          <p:cNvCxnSpPr/>
          <p:nvPr userDrawn="1"/>
        </p:nvCxnSpPr>
        <p:spPr>
          <a:xfrm>
            <a:off x="4154607" y="3910357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 userDrawn="1"/>
        </p:nvSpPr>
        <p:spPr>
          <a:xfrm>
            <a:off x="4550300" y="3876997"/>
            <a:ext cx="84841" cy="848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95" name="Straight Connector 94"/>
          <p:cNvCxnSpPr/>
          <p:nvPr userDrawn="1"/>
        </p:nvCxnSpPr>
        <p:spPr>
          <a:xfrm flipH="1">
            <a:off x="4590596" y="3961839"/>
            <a:ext cx="2125" cy="61015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>
            <a:grpSpLocks noChangeAspect="1"/>
          </p:cNvGrpSpPr>
          <p:nvPr userDrawn="1"/>
        </p:nvGrpSpPr>
        <p:grpSpPr>
          <a:xfrm>
            <a:off x="5074635" y="4256600"/>
            <a:ext cx="721183" cy="731520"/>
            <a:chOff x="2285781" y="4847654"/>
            <a:chExt cx="952480" cy="966132"/>
          </a:xfrm>
        </p:grpSpPr>
        <p:sp>
          <p:nvSpPr>
            <p:cNvPr id="99" name="Oval 9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6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101" name="Oval 100"/>
          <p:cNvSpPr/>
          <p:nvPr userDrawn="1"/>
        </p:nvSpPr>
        <p:spPr>
          <a:xfrm>
            <a:off x="4551679" y="4588227"/>
            <a:ext cx="84841" cy="84842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cxnSp>
        <p:nvCxnSpPr>
          <p:cNvPr id="102" name="Straight Connector 101"/>
          <p:cNvCxnSpPr/>
          <p:nvPr userDrawn="1"/>
        </p:nvCxnSpPr>
        <p:spPr>
          <a:xfrm>
            <a:off x="4694712" y="4628161"/>
            <a:ext cx="39356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1097543" y="614398"/>
            <a:ext cx="2056055" cy="874227"/>
          </a:xfrm>
        </p:spPr>
        <p:txBody>
          <a:bodyPr>
            <a:normAutofit/>
          </a:bodyPr>
          <a:lstStyle>
            <a:lvl1pPr marL="0" indent="0" algn="r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4" name="Text Placeholder 47"/>
          <p:cNvSpPr>
            <a:spLocks noGrp="1"/>
          </p:cNvSpPr>
          <p:nvPr>
            <p:ph type="body" sz="quarter" idx="19"/>
          </p:nvPr>
        </p:nvSpPr>
        <p:spPr>
          <a:xfrm>
            <a:off x="1097539" y="322961"/>
            <a:ext cx="2140720" cy="245269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Text Placeholder 42"/>
          <p:cNvSpPr>
            <a:spLocks noGrp="1"/>
          </p:cNvSpPr>
          <p:nvPr>
            <p:ph type="body" sz="quarter" idx="20"/>
          </p:nvPr>
        </p:nvSpPr>
        <p:spPr>
          <a:xfrm>
            <a:off x="1097541" y="2243081"/>
            <a:ext cx="2056055" cy="874227"/>
          </a:xfrm>
        </p:spPr>
        <p:txBody>
          <a:bodyPr>
            <a:normAutofit/>
          </a:bodyPr>
          <a:lstStyle>
            <a:lvl1pPr marL="0" indent="0" algn="r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3" name="Text Placeholder 47"/>
          <p:cNvSpPr>
            <a:spLocks noGrp="1"/>
          </p:cNvSpPr>
          <p:nvPr>
            <p:ph type="body" sz="quarter" idx="21"/>
          </p:nvPr>
        </p:nvSpPr>
        <p:spPr>
          <a:xfrm>
            <a:off x="1097539" y="1951645"/>
            <a:ext cx="2140720" cy="245269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350" b="1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Text Placeholder 42"/>
          <p:cNvSpPr>
            <a:spLocks noGrp="1"/>
          </p:cNvSpPr>
          <p:nvPr>
            <p:ph type="body" sz="quarter" idx="22"/>
          </p:nvPr>
        </p:nvSpPr>
        <p:spPr>
          <a:xfrm>
            <a:off x="1097540" y="3865760"/>
            <a:ext cx="2056055" cy="874227"/>
          </a:xfrm>
        </p:spPr>
        <p:txBody>
          <a:bodyPr>
            <a:normAutofit/>
          </a:bodyPr>
          <a:lstStyle>
            <a:lvl1pPr marL="0" indent="0" algn="r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5" name="Text Placeholder 47"/>
          <p:cNvSpPr>
            <a:spLocks noGrp="1"/>
          </p:cNvSpPr>
          <p:nvPr>
            <p:ph type="body" sz="quarter" idx="23"/>
          </p:nvPr>
        </p:nvSpPr>
        <p:spPr>
          <a:xfrm>
            <a:off x="1097537" y="3574323"/>
            <a:ext cx="2140720" cy="245269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35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7" name="Text Placeholder 42"/>
          <p:cNvSpPr>
            <a:spLocks noGrp="1"/>
          </p:cNvSpPr>
          <p:nvPr>
            <p:ph type="body" sz="quarter" idx="24"/>
          </p:nvPr>
        </p:nvSpPr>
        <p:spPr>
          <a:xfrm>
            <a:off x="5990124" y="1448432"/>
            <a:ext cx="2056055" cy="874227"/>
          </a:xfrm>
        </p:spPr>
        <p:txBody>
          <a:bodyPr>
            <a:normAutofit/>
          </a:bodyPr>
          <a:lstStyle>
            <a:lvl1pPr marL="0" indent="0" algn="l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8" name="Text Placeholder 47"/>
          <p:cNvSpPr>
            <a:spLocks noGrp="1"/>
          </p:cNvSpPr>
          <p:nvPr>
            <p:ph type="body" sz="quarter" idx="25"/>
          </p:nvPr>
        </p:nvSpPr>
        <p:spPr>
          <a:xfrm>
            <a:off x="5990120" y="1156995"/>
            <a:ext cx="2140720" cy="24526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350" b="1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Text Placeholder 42"/>
          <p:cNvSpPr>
            <a:spLocks noGrp="1"/>
          </p:cNvSpPr>
          <p:nvPr>
            <p:ph type="body" sz="quarter" idx="26"/>
          </p:nvPr>
        </p:nvSpPr>
        <p:spPr>
          <a:xfrm>
            <a:off x="5990124" y="3042782"/>
            <a:ext cx="2056055" cy="874227"/>
          </a:xfrm>
        </p:spPr>
        <p:txBody>
          <a:bodyPr>
            <a:normAutofit/>
          </a:bodyPr>
          <a:lstStyle>
            <a:lvl1pPr marL="0" indent="0" algn="l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0" name="Text Placeholder 47"/>
          <p:cNvSpPr>
            <a:spLocks noGrp="1"/>
          </p:cNvSpPr>
          <p:nvPr>
            <p:ph type="body" sz="quarter" idx="27"/>
          </p:nvPr>
        </p:nvSpPr>
        <p:spPr>
          <a:xfrm>
            <a:off x="5990120" y="2751345"/>
            <a:ext cx="2140720" cy="24526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350" b="1" kern="120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1" name="Text Placeholder 42"/>
          <p:cNvSpPr>
            <a:spLocks noGrp="1"/>
          </p:cNvSpPr>
          <p:nvPr>
            <p:ph type="body" sz="quarter" idx="28"/>
          </p:nvPr>
        </p:nvSpPr>
        <p:spPr>
          <a:xfrm>
            <a:off x="5990124" y="4548040"/>
            <a:ext cx="2056055" cy="593213"/>
          </a:xfrm>
        </p:spPr>
        <p:txBody>
          <a:bodyPr>
            <a:normAutofit/>
          </a:bodyPr>
          <a:lstStyle>
            <a:lvl1pPr marL="0" indent="0" algn="l">
              <a:buNone/>
              <a:defRPr lang="x-none" sz="1050" kern="1200" dirty="0" smtClean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5pPr marL="1371566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2" name="Text Placeholder 47"/>
          <p:cNvSpPr>
            <a:spLocks noGrp="1"/>
          </p:cNvSpPr>
          <p:nvPr>
            <p:ph type="body" sz="quarter" idx="29"/>
          </p:nvPr>
        </p:nvSpPr>
        <p:spPr>
          <a:xfrm>
            <a:off x="5990120" y="4256603"/>
            <a:ext cx="2140720" cy="24526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350" b="1" kern="120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E8E877-79F5-47CC-AFF4-F63E11B6F99A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74" grpId="0" animBg="1"/>
      <p:bldP spid="77" grpId="0" animBg="1"/>
      <p:bldP spid="94" grpId="0" animBg="1"/>
      <p:bldP spid="10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97FE-9EA4-4D42-94A2-BCE0E879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4942-94FC-4F25-83E2-E4F52CEE9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D6D7D-87E3-4086-9E94-77E8C399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E7DFF-F58A-4DD8-A753-9206D163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3A1E4-93D0-4D64-914F-A1750E5B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8CFDD-575B-46B6-8E02-F2913380C353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37063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77" name="Title 76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81" name="Table Placeholder 80"/>
          <p:cNvSpPr>
            <a:spLocks noGrp="1"/>
          </p:cNvSpPr>
          <p:nvPr>
            <p:ph type="tbl" sz="quarter" idx="13"/>
          </p:nvPr>
        </p:nvSpPr>
        <p:spPr>
          <a:xfrm>
            <a:off x="463551" y="1512094"/>
            <a:ext cx="8223251" cy="2696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F94AA-6C0F-48AE-865F-A6D729A03A90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48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0" y="856348"/>
            <a:ext cx="8223972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3551" y="1513704"/>
            <a:ext cx="8223251" cy="287970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6A96A-9AFC-49C7-A63C-4C5FA89E103A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76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52" name="Text Placeholder 7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2830" y="856348"/>
            <a:ext cx="8223972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3" hasCustomPrompt="1"/>
          </p:nvPr>
        </p:nvSpPr>
        <p:spPr>
          <a:xfrm>
            <a:off x="1096909" y="2408049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55" name="Text Placeholder 53"/>
          <p:cNvSpPr>
            <a:spLocks noGrp="1"/>
          </p:cNvSpPr>
          <p:nvPr>
            <p:ph type="body" sz="quarter" idx="14" hasCustomPrompt="1"/>
          </p:nvPr>
        </p:nvSpPr>
        <p:spPr>
          <a:xfrm>
            <a:off x="2075157" y="3162701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56" name="Text Placeholder 53"/>
          <p:cNvSpPr>
            <a:spLocks noGrp="1"/>
          </p:cNvSpPr>
          <p:nvPr>
            <p:ph type="body" sz="quarter" idx="15" hasCustomPrompt="1"/>
          </p:nvPr>
        </p:nvSpPr>
        <p:spPr>
          <a:xfrm>
            <a:off x="3082715" y="2669780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57" name="Text Placeholder 53"/>
          <p:cNvSpPr>
            <a:spLocks noGrp="1"/>
          </p:cNvSpPr>
          <p:nvPr>
            <p:ph type="body" sz="quarter" idx="16" hasCustomPrompt="1"/>
          </p:nvPr>
        </p:nvSpPr>
        <p:spPr>
          <a:xfrm>
            <a:off x="4076988" y="2767815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58" name="Text Placeholder 53"/>
          <p:cNvSpPr>
            <a:spLocks noGrp="1"/>
          </p:cNvSpPr>
          <p:nvPr>
            <p:ph type="body" sz="quarter" idx="17" hasCustomPrompt="1"/>
          </p:nvPr>
        </p:nvSpPr>
        <p:spPr>
          <a:xfrm>
            <a:off x="5096349" y="2694003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59" name="Text Placeholder 53"/>
          <p:cNvSpPr>
            <a:spLocks noGrp="1"/>
          </p:cNvSpPr>
          <p:nvPr>
            <p:ph type="body" sz="quarter" idx="18" hasCustomPrompt="1"/>
          </p:nvPr>
        </p:nvSpPr>
        <p:spPr>
          <a:xfrm>
            <a:off x="6061876" y="2431975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sp>
        <p:nvSpPr>
          <p:cNvPr id="60" name="Text Placeholder 53"/>
          <p:cNvSpPr>
            <a:spLocks noGrp="1"/>
          </p:cNvSpPr>
          <p:nvPr>
            <p:ph type="body" sz="quarter" idx="19" hasCustomPrompt="1"/>
          </p:nvPr>
        </p:nvSpPr>
        <p:spPr>
          <a:xfrm>
            <a:off x="7100209" y="2694003"/>
            <a:ext cx="805007" cy="1905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b="1" kern="12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z="675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0151" y="1775839"/>
            <a:ext cx="6822567" cy="2535193"/>
            <a:chOff x="1230149" y="1502305"/>
            <a:chExt cx="6822566" cy="2535193"/>
          </a:xfrm>
        </p:grpSpPr>
        <p:sp>
          <p:nvSpPr>
            <p:cNvPr id="82" name="Oval 81"/>
            <p:cNvSpPr/>
            <p:nvPr userDrawn="1"/>
          </p:nvSpPr>
          <p:spPr>
            <a:xfrm>
              <a:off x="5201532" y="1815349"/>
              <a:ext cx="580162" cy="580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45709" rIns="91420" bIns="45709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Freeform 1"/>
            <p:cNvSpPr>
              <a:spLocks noChangeArrowheads="1"/>
            </p:cNvSpPr>
            <p:nvPr userDrawn="1"/>
          </p:nvSpPr>
          <p:spPr bwMode="auto">
            <a:xfrm rot="5400000">
              <a:off x="6930107" y="1411918"/>
              <a:ext cx="1032222" cy="1212995"/>
            </a:xfrm>
            <a:custGeom>
              <a:avLst/>
              <a:gdLst>
                <a:gd name="T0" fmla="*/ 1782 w 2658"/>
                <a:gd name="T1" fmla="*/ 0 h 2470"/>
                <a:gd name="T2" fmla="*/ 1782 w 2658"/>
                <a:gd name="T3" fmla="*/ 0 h 2470"/>
                <a:gd name="T4" fmla="*/ 1782 w 2658"/>
                <a:gd name="T5" fmla="*/ 438 h 2470"/>
                <a:gd name="T6" fmla="*/ 1469 w 2658"/>
                <a:gd name="T7" fmla="*/ 438 h 2470"/>
                <a:gd name="T8" fmla="*/ 375 w 2658"/>
                <a:gd name="T9" fmla="*/ 1219 h 2470"/>
                <a:gd name="T10" fmla="*/ 1469 w 2658"/>
                <a:gd name="T11" fmla="*/ 2032 h 2470"/>
                <a:gd name="T12" fmla="*/ 2188 w 2658"/>
                <a:gd name="T13" fmla="*/ 2032 h 2470"/>
                <a:gd name="T14" fmla="*/ 2188 w 2658"/>
                <a:gd name="T15" fmla="*/ 2469 h 2470"/>
                <a:gd name="T16" fmla="*/ 2657 w 2658"/>
                <a:gd name="T17" fmla="*/ 2469 h 2470"/>
                <a:gd name="T18" fmla="*/ 1500 w 2658"/>
                <a:gd name="T19" fmla="*/ 2469 h 2470"/>
                <a:gd name="T20" fmla="*/ 0 w 2658"/>
                <a:gd name="T21" fmla="*/ 1219 h 2470"/>
                <a:gd name="T22" fmla="*/ 1469 w 2658"/>
                <a:gd name="T23" fmla="*/ 0 h 2470"/>
                <a:gd name="T24" fmla="*/ 1782 w 2658"/>
                <a:gd name="T25" fmla="*/ 0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2470">
                  <a:moveTo>
                    <a:pt x="1782" y="0"/>
                  </a:moveTo>
                  <a:lnTo>
                    <a:pt x="1782" y="0"/>
                  </a:lnTo>
                  <a:cubicBezTo>
                    <a:pt x="1782" y="438"/>
                    <a:pt x="1782" y="438"/>
                    <a:pt x="1782" y="438"/>
                  </a:cubicBezTo>
                  <a:cubicBezTo>
                    <a:pt x="1469" y="438"/>
                    <a:pt x="1469" y="438"/>
                    <a:pt x="1469" y="438"/>
                  </a:cubicBezTo>
                  <a:cubicBezTo>
                    <a:pt x="688" y="438"/>
                    <a:pt x="375" y="781"/>
                    <a:pt x="375" y="1219"/>
                  </a:cubicBezTo>
                  <a:cubicBezTo>
                    <a:pt x="375" y="1719"/>
                    <a:pt x="719" y="2032"/>
                    <a:pt x="1469" y="2032"/>
                  </a:cubicBezTo>
                  <a:cubicBezTo>
                    <a:pt x="2188" y="2032"/>
                    <a:pt x="2188" y="2032"/>
                    <a:pt x="2188" y="2032"/>
                  </a:cubicBezTo>
                  <a:cubicBezTo>
                    <a:pt x="2188" y="2469"/>
                    <a:pt x="2188" y="2469"/>
                    <a:pt x="2188" y="2469"/>
                  </a:cubicBezTo>
                  <a:cubicBezTo>
                    <a:pt x="2657" y="2469"/>
                    <a:pt x="2657" y="2469"/>
                    <a:pt x="2657" y="2469"/>
                  </a:cubicBezTo>
                  <a:cubicBezTo>
                    <a:pt x="1500" y="2469"/>
                    <a:pt x="1500" y="2469"/>
                    <a:pt x="1500" y="2469"/>
                  </a:cubicBezTo>
                  <a:cubicBezTo>
                    <a:pt x="438" y="2469"/>
                    <a:pt x="0" y="1938"/>
                    <a:pt x="0" y="1219"/>
                  </a:cubicBezTo>
                  <a:cubicBezTo>
                    <a:pt x="0" y="532"/>
                    <a:pt x="407" y="0"/>
                    <a:pt x="1469" y="0"/>
                  </a:cubicBezTo>
                  <a:lnTo>
                    <a:pt x="1782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4" name="Freeform 2"/>
            <p:cNvSpPr>
              <a:spLocks noChangeArrowheads="1"/>
            </p:cNvSpPr>
            <p:nvPr userDrawn="1"/>
          </p:nvSpPr>
          <p:spPr bwMode="auto">
            <a:xfrm rot="5400000">
              <a:off x="6032881" y="2178687"/>
              <a:ext cx="849059" cy="1197832"/>
            </a:xfrm>
            <a:custGeom>
              <a:avLst/>
              <a:gdLst>
                <a:gd name="T0" fmla="*/ 750 w 2187"/>
                <a:gd name="T1" fmla="*/ 0 h 2438"/>
                <a:gd name="T2" fmla="*/ 750 w 2187"/>
                <a:gd name="T3" fmla="*/ 0 h 2438"/>
                <a:gd name="T4" fmla="*/ 2186 w 2187"/>
                <a:gd name="T5" fmla="*/ 1187 h 2438"/>
                <a:gd name="T6" fmla="*/ 719 w 2187"/>
                <a:gd name="T7" fmla="*/ 2437 h 2438"/>
                <a:gd name="T8" fmla="*/ 0 w 2187"/>
                <a:gd name="T9" fmla="*/ 2437 h 2438"/>
                <a:gd name="T10" fmla="*/ 469 w 2187"/>
                <a:gd name="T11" fmla="*/ 2437 h 2438"/>
                <a:gd name="T12" fmla="*/ 469 w 2187"/>
                <a:gd name="T13" fmla="*/ 2031 h 2438"/>
                <a:gd name="T14" fmla="*/ 750 w 2187"/>
                <a:gd name="T15" fmla="*/ 2031 h 2438"/>
                <a:gd name="T16" fmla="*/ 1843 w 2187"/>
                <a:gd name="T17" fmla="*/ 1218 h 2438"/>
                <a:gd name="T18" fmla="*/ 750 w 2187"/>
                <a:gd name="T19" fmla="*/ 437 h 2438"/>
                <a:gd name="T20" fmla="*/ 469 w 2187"/>
                <a:gd name="T21" fmla="*/ 437 h 2438"/>
                <a:gd name="T22" fmla="*/ 0 w 2187"/>
                <a:gd name="T23" fmla="*/ 437 h 2438"/>
                <a:gd name="T24" fmla="*/ 0 w 2187"/>
                <a:gd name="T25" fmla="*/ 0 h 2438"/>
                <a:gd name="T26" fmla="*/ 750 w 2187"/>
                <a:gd name="T27" fmla="*/ 0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438">
                  <a:moveTo>
                    <a:pt x="750" y="0"/>
                  </a:moveTo>
                  <a:lnTo>
                    <a:pt x="750" y="0"/>
                  </a:lnTo>
                  <a:cubicBezTo>
                    <a:pt x="1780" y="0"/>
                    <a:pt x="2186" y="500"/>
                    <a:pt x="2186" y="1187"/>
                  </a:cubicBezTo>
                  <a:cubicBezTo>
                    <a:pt x="2186" y="1906"/>
                    <a:pt x="1749" y="2437"/>
                    <a:pt x="719" y="2437"/>
                  </a:cubicBezTo>
                  <a:cubicBezTo>
                    <a:pt x="0" y="2437"/>
                    <a:pt x="0" y="2437"/>
                    <a:pt x="0" y="2437"/>
                  </a:cubicBezTo>
                  <a:cubicBezTo>
                    <a:pt x="469" y="2437"/>
                    <a:pt x="469" y="2437"/>
                    <a:pt x="469" y="2437"/>
                  </a:cubicBezTo>
                  <a:cubicBezTo>
                    <a:pt x="469" y="2031"/>
                    <a:pt x="469" y="2031"/>
                    <a:pt x="469" y="2031"/>
                  </a:cubicBezTo>
                  <a:cubicBezTo>
                    <a:pt x="750" y="2031"/>
                    <a:pt x="750" y="2031"/>
                    <a:pt x="750" y="2031"/>
                  </a:cubicBezTo>
                  <a:cubicBezTo>
                    <a:pt x="1499" y="2031"/>
                    <a:pt x="1843" y="1687"/>
                    <a:pt x="1843" y="1218"/>
                  </a:cubicBezTo>
                  <a:cubicBezTo>
                    <a:pt x="1843" y="750"/>
                    <a:pt x="1499" y="437"/>
                    <a:pt x="750" y="437"/>
                  </a:cubicBezTo>
                  <a:cubicBezTo>
                    <a:pt x="469" y="437"/>
                    <a:pt x="469" y="437"/>
                    <a:pt x="469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5" name="Freeform 3"/>
            <p:cNvSpPr>
              <a:spLocks noChangeArrowheads="1"/>
            </p:cNvSpPr>
            <p:nvPr userDrawn="1"/>
          </p:nvSpPr>
          <p:spPr bwMode="auto">
            <a:xfrm rot="5400000">
              <a:off x="4773276" y="1588970"/>
              <a:ext cx="1371160" cy="1197832"/>
            </a:xfrm>
            <a:custGeom>
              <a:avLst/>
              <a:gdLst>
                <a:gd name="T0" fmla="*/ 2657 w 3532"/>
                <a:gd name="T1" fmla="*/ 0 h 2437"/>
                <a:gd name="T2" fmla="*/ 2657 w 3532"/>
                <a:gd name="T3" fmla="*/ 0 h 2437"/>
                <a:gd name="T4" fmla="*/ 2657 w 3532"/>
                <a:gd name="T5" fmla="*/ 406 h 2437"/>
                <a:gd name="T6" fmla="*/ 2188 w 3532"/>
                <a:gd name="T7" fmla="*/ 406 h 2437"/>
                <a:gd name="T8" fmla="*/ 1469 w 3532"/>
                <a:gd name="T9" fmla="*/ 406 h 2437"/>
                <a:gd name="T10" fmla="*/ 375 w 3532"/>
                <a:gd name="T11" fmla="*/ 1187 h 2437"/>
                <a:gd name="T12" fmla="*/ 1469 w 3532"/>
                <a:gd name="T13" fmla="*/ 2000 h 2437"/>
                <a:gd name="T14" fmla="*/ 1750 w 3532"/>
                <a:gd name="T15" fmla="*/ 2000 h 2437"/>
                <a:gd name="T16" fmla="*/ 1750 w 3532"/>
                <a:gd name="T17" fmla="*/ 2436 h 2437"/>
                <a:gd name="T18" fmla="*/ 3531 w 3532"/>
                <a:gd name="T19" fmla="*/ 2436 h 2437"/>
                <a:gd name="T20" fmla="*/ 1500 w 3532"/>
                <a:gd name="T21" fmla="*/ 2436 h 2437"/>
                <a:gd name="T22" fmla="*/ 0 w 3532"/>
                <a:gd name="T23" fmla="*/ 1187 h 2437"/>
                <a:gd name="T24" fmla="*/ 1469 w 3532"/>
                <a:gd name="T25" fmla="*/ 0 h 2437"/>
                <a:gd name="T26" fmla="*/ 2657 w 3532"/>
                <a:gd name="T27" fmla="*/ 0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32" h="2437">
                  <a:moveTo>
                    <a:pt x="2657" y="0"/>
                  </a:moveTo>
                  <a:lnTo>
                    <a:pt x="2657" y="0"/>
                  </a:lnTo>
                  <a:cubicBezTo>
                    <a:pt x="2657" y="406"/>
                    <a:pt x="2657" y="406"/>
                    <a:pt x="2657" y="406"/>
                  </a:cubicBezTo>
                  <a:cubicBezTo>
                    <a:pt x="2188" y="406"/>
                    <a:pt x="2188" y="406"/>
                    <a:pt x="2188" y="406"/>
                  </a:cubicBezTo>
                  <a:cubicBezTo>
                    <a:pt x="1469" y="406"/>
                    <a:pt x="1469" y="406"/>
                    <a:pt x="1469" y="406"/>
                  </a:cubicBezTo>
                  <a:cubicBezTo>
                    <a:pt x="688" y="406"/>
                    <a:pt x="375" y="750"/>
                    <a:pt x="375" y="1187"/>
                  </a:cubicBezTo>
                  <a:cubicBezTo>
                    <a:pt x="375" y="1687"/>
                    <a:pt x="719" y="2000"/>
                    <a:pt x="1469" y="2000"/>
                  </a:cubicBez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2436"/>
                    <a:pt x="1750" y="2436"/>
                    <a:pt x="1750" y="2436"/>
                  </a:cubicBezTo>
                  <a:cubicBezTo>
                    <a:pt x="3531" y="2436"/>
                    <a:pt x="3531" y="2436"/>
                    <a:pt x="3531" y="2436"/>
                  </a:cubicBezTo>
                  <a:cubicBezTo>
                    <a:pt x="1500" y="2436"/>
                    <a:pt x="1500" y="2436"/>
                    <a:pt x="1500" y="2436"/>
                  </a:cubicBezTo>
                  <a:cubicBezTo>
                    <a:pt x="438" y="2436"/>
                    <a:pt x="0" y="1906"/>
                    <a:pt x="0" y="1187"/>
                  </a:cubicBezTo>
                  <a:cubicBezTo>
                    <a:pt x="0" y="500"/>
                    <a:pt x="407" y="0"/>
                    <a:pt x="1469" y="0"/>
                  </a:cubicBezTo>
                  <a:lnTo>
                    <a:pt x="2657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6" name="Freeform 4"/>
            <p:cNvSpPr>
              <a:spLocks noChangeArrowheads="1"/>
            </p:cNvSpPr>
            <p:nvPr userDrawn="1"/>
          </p:nvSpPr>
          <p:spPr bwMode="auto">
            <a:xfrm rot="5400000">
              <a:off x="3788294" y="2254986"/>
              <a:ext cx="1359178" cy="1212995"/>
            </a:xfrm>
            <a:custGeom>
              <a:avLst/>
              <a:gdLst>
                <a:gd name="T0" fmla="*/ 2062 w 3500"/>
                <a:gd name="T1" fmla="*/ 0 h 2469"/>
                <a:gd name="T2" fmla="*/ 2062 w 3500"/>
                <a:gd name="T3" fmla="*/ 0 h 2469"/>
                <a:gd name="T4" fmla="*/ 3499 w 3500"/>
                <a:gd name="T5" fmla="*/ 1186 h 2469"/>
                <a:gd name="T6" fmla="*/ 2031 w 3500"/>
                <a:gd name="T7" fmla="*/ 2468 h 2469"/>
                <a:gd name="T8" fmla="*/ 0 w 3500"/>
                <a:gd name="T9" fmla="*/ 2468 h 2469"/>
                <a:gd name="T10" fmla="*/ 1781 w 3500"/>
                <a:gd name="T11" fmla="*/ 2468 h 2469"/>
                <a:gd name="T12" fmla="*/ 1781 w 3500"/>
                <a:gd name="T13" fmla="*/ 2030 h 2469"/>
                <a:gd name="T14" fmla="*/ 2062 w 3500"/>
                <a:gd name="T15" fmla="*/ 2030 h 2469"/>
                <a:gd name="T16" fmla="*/ 3156 w 3500"/>
                <a:gd name="T17" fmla="*/ 1218 h 2469"/>
                <a:gd name="T18" fmla="*/ 2062 w 3500"/>
                <a:gd name="T19" fmla="*/ 436 h 2469"/>
                <a:gd name="T20" fmla="*/ 1781 w 3500"/>
                <a:gd name="T21" fmla="*/ 436 h 2469"/>
                <a:gd name="T22" fmla="*/ 0 w 3500"/>
                <a:gd name="T23" fmla="*/ 436 h 2469"/>
                <a:gd name="T24" fmla="*/ 0 w 3500"/>
                <a:gd name="T25" fmla="*/ 0 h 2469"/>
                <a:gd name="T26" fmla="*/ 2062 w 3500"/>
                <a:gd name="T27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00" h="2469">
                  <a:moveTo>
                    <a:pt x="2062" y="0"/>
                  </a:moveTo>
                  <a:lnTo>
                    <a:pt x="2062" y="0"/>
                  </a:lnTo>
                  <a:cubicBezTo>
                    <a:pt x="3093" y="0"/>
                    <a:pt x="3499" y="530"/>
                    <a:pt x="3499" y="1186"/>
                  </a:cubicBezTo>
                  <a:cubicBezTo>
                    <a:pt x="3499" y="1905"/>
                    <a:pt x="3062" y="2468"/>
                    <a:pt x="2031" y="2468"/>
                  </a:cubicBezTo>
                  <a:cubicBezTo>
                    <a:pt x="0" y="2468"/>
                    <a:pt x="0" y="2468"/>
                    <a:pt x="0" y="2468"/>
                  </a:cubicBezTo>
                  <a:cubicBezTo>
                    <a:pt x="1781" y="2468"/>
                    <a:pt x="1781" y="2468"/>
                    <a:pt x="1781" y="2468"/>
                  </a:cubicBezTo>
                  <a:cubicBezTo>
                    <a:pt x="1781" y="2030"/>
                    <a:pt x="1781" y="2030"/>
                    <a:pt x="1781" y="2030"/>
                  </a:cubicBezTo>
                  <a:cubicBezTo>
                    <a:pt x="2062" y="2030"/>
                    <a:pt x="2062" y="2030"/>
                    <a:pt x="2062" y="2030"/>
                  </a:cubicBezTo>
                  <a:cubicBezTo>
                    <a:pt x="2812" y="2030"/>
                    <a:pt x="3156" y="1718"/>
                    <a:pt x="3156" y="1218"/>
                  </a:cubicBezTo>
                  <a:cubicBezTo>
                    <a:pt x="3156" y="780"/>
                    <a:pt x="2812" y="436"/>
                    <a:pt x="2062" y="436"/>
                  </a:cubicBezTo>
                  <a:cubicBezTo>
                    <a:pt x="1781" y="436"/>
                    <a:pt x="1781" y="436"/>
                    <a:pt x="1781" y="436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6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7" name="Freeform 5"/>
            <p:cNvSpPr>
              <a:spLocks noChangeArrowheads="1"/>
            </p:cNvSpPr>
            <p:nvPr userDrawn="1"/>
          </p:nvSpPr>
          <p:spPr bwMode="auto">
            <a:xfrm rot="5400000">
              <a:off x="2551275" y="1831192"/>
              <a:ext cx="1855604" cy="1197832"/>
            </a:xfrm>
            <a:custGeom>
              <a:avLst/>
              <a:gdLst>
                <a:gd name="T0" fmla="*/ 1750 w 4782"/>
                <a:gd name="T1" fmla="*/ 2438 h 2439"/>
                <a:gd name="T2" fmla="*/ 1750 w 4782"/>
                <a:gd name="T3" fmla="*/ 2438 h 2439"/>
                <a:gd name="T4" fmla="*/ 1750 w 4782"/>
                <a:gd name="T5" fmla="*/ 2000 h 2439"/>
                <a:gd name="T6" fmla="*/ 1469 w 4782"/>
                <a:gd name="T7" fmla="*/ 2000 h 2439"/>
                <a:gd name="T8" fmla="*/ 375 w 4782"/>
                <a:gd name="T9" fmla="*/ 1188 h 2439"/>
                <a:gd name="T10" fmla="*/ 1469 w 4782"/>
                <a:gd name="T11" fmla="*/ 438 h 2439"/>
                <a:gd name="T12" fmla="*/ 1750 w 4782"/>
                <a:gd name="T13" fmla="*/ 438 h 2439"/>
                <a:gd name="T14" fmla="*/ 3531 w 4782"/>
                <a:gd name="T15" fmla="*/ 438 h 2439"/>
                <a:gd name="T16" fmla="*/ 3531 w 4782"/>
                <a:gd name="T17" fmla="*/ 0 h 2439"/>
                <a:gd name="T18" fmla="*/ 1469 w 4782"/>
                <a:gd name="T19" fmla="*/ 0 h 2439"/>
                <a:gd name="T20" fmla="*/ 0 w 4782"/>
                <a:gd name="T21" fmla="*/ 1188 h 2439"/>
                <a:gd name="T22" fmla="*/ 1500 w 4782"/>
                <a:gd name="T23" fmla="*/ 2438 h 2439"/>
                <a:gd name="T24" fmla="*/ 4781 w 4782"/>
                <a:gd name="T25" fmla="*/ 2438 h 2439"/>
                <a:gd name="T26" fmla="*/ 1750 w 4782"/>
                <a:gd name="T27" fmla="*/ 2438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82" h="2439">
                  <a:moveTo>
                    <a:pt x="1750" y="2438"/>
                  </a:moveTo>
                  <a:lnTo>
                    <a:pt x="1750" y="2438"/>
                  </a:lnTo>
                  <a:cubicBezTo>
                    <a:pt x="1750" y="2000"/>
                    <a:pt x="1750" y="2000"/>
                    <a:pt x="1750" y="2000"/>
                  </a:cubicBezTo>
                  <a:cubicBezTo>
                    <a:pt x="1469" y="2000"/>
                    <a:pt x="1469" y="2000"/>
                    <a:pt x="1469" y="2000"/>
                  </a:cubicBezTo>
                  <a:cubicBezTo>
                    <a:pt x="719" y="2000"/>
                    <a:pt x="375" y="1688"/>
                    <a:pt x="375" y="1188"/>
                  </a:cubicBezTo>
                  <a:cubicBezTo>
                    <a:pt x="375" y="750"/>
                    <a:pt x="688" y="438"/>
                    <a:pt x="1469" y="438"/>
                  </a:cubicBezTo>
                  <a:cubicBezTo>
                    <a:pt x="1750" y="438"/>
                    <a:pt x="1750" y="438"/>
                    <a:pt x="1750" y="438"/>
                  </a:cubicBezTo>
                  <a:cubicBezTo>
                    <a:pt x="3531" y="438"/>
                    <a:pt x="3531" y="438"/>
                    <a:pt x="3531" y="438"/>
                  </a:cubicBezTo>
                  <a:cubicBezTo>
                    <a:pt x="3531" y="0"/>
                    <a:pt x="3531" y="0"/>
                    <a:pt x="3531" y="0"/>
                  </a:cubicBezTo>
                  <a:cubicBezTo>
                    <a:pt x="1469" y="0"/>
                    <a:pt x="1469" y="0"/>
                    <a:pt x="1469" y="0"/>
                  </a:cubicBezTo>
                  <a:cubicBezTo>
                    <a:pt x="407" y="0"/>
                    <a:pt x="0" y="500"/>
                    <a:pt x="0" y="1188"/>
                  </a:cubicBezTo>
                  <a:cubicBezTo>
                    <a:pt x="0" y="1906"/>
                    <a:pt x="438" y="2438"/>
                    <a:pt x="1500" y="2438"/>
                  </a:cubicBezTo>
                  <a:cubicBezTo>
                    <a:pt x="4781" y="2438"/>
                    <a:pt x="4781" y="2438"/>
                    <a:pt x="4781" y="2438"/>
                  </a:cubicBezTo>
                  <a:lnTo>
                    <a:pt x="1750" y="24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8" name="Freeform 6"/>
            <p:cNvSpPr>
              <a:spLocks noChangeArrowheads="1"/>
            </p:cNvSpPr>
            <p:nvPr userDrawn="1"/>
          </p:nvSpPr>
          <p:spPr bwMode="auto">
            <a:xfrm rot="5400000">
              <a:off x="1222673" y="2163404"/>
              <a:ext cx="2535192" cy="1212995"/>
            </a:xfrm>
            <a:custGeom>
              <a:avLst/>
              <a:gdLst>
                <a:gd name="T0" fmla="*/ 5062 w 6532"/>
                <a:gd name="T1" fmla="*/ 0 h 2470"/>
                <a:gd name="T2" fmla="*/ 5062 w 6532"/>
                <a:gd name="T3" fmla="*/ 0 h 2470"/>
                <a:gd name="T4" fmla="*/ 6531 w 6532"/>
                <a:gd name="T5" fmla="*/ 1219 h 2470"/>
                <a:gd name="T6" fmla="*/ 5062 w 6532"/>
                <a:gd name="T7" fmla="*/ 2469 h 2470"/>
                <a:gd name="T8" fmla="*/ 0 w 6532"/>
                <a:gd name="T9" fmla="*/ 2469 h 2470"/>
                <a:gd name="T10" fmla="*/ 0 w 6532"/>
                <a:gd name="T11" fmla="*/ 2031 h 2470"/>
                <a:gd name="T12" fmla="*/ 5062 w 6532"/>
                <a:gd name="T13" fmla="*/ 2031 h 2470"/>
                <a:gd name="T14" fmla="*/ 6156 w 6532"/>
                <a:gd name="T15" fmla="*/ 1219 h 2470"/>
                <a:gd name="T16" fmla="*/ 5062 w 6532"/>
                <a:gd name="T17" fmla="*/ 438 h 2470"/>
                <a:gd name="T18" fmla="*/ 4781 w 6532"/>
                <a:gd name="T19" fmla="*/ 438 h 2470"/>
                <a:gd name="T20" fmla="*/ 1750 w 6532"/>
                <a:gd name="T21" fmla="*/ 438 h 2470"/>
                <a:gd name="T22" fmla="*/ 1750 w 6532"/>
                <a:gd name="T23" fmla="*/ 0 h 2470"/>
                <a:gd name="T24" fmla="*/ 5062 w 6532"/>
                <a:gd name="T25" fmla="*/ 0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32" h="2470">
                  <a:moveTo>
                    <a:pt x="5062" y="0"/>
                  </a:moveTo>
                  <a:lnTo>
                    <a:pt x="5062" y="0"/>
                  </a:lnTo>
                  <a:cubicBezTo>
                    <a:pt x="6124" y="0"/>
                    <a:pt x="6531" y="531"/>
                    <a:pt x="6531" y="1219"/>
                  </a:cubicBezTo>
                  <a:cubicBezTo>
                    <a:pt x="6531" y="1937"/>
                    <a:pt x="6093" y="2469"/>
                    <a:pt x="5062" y="2469"/>
                  </a:cubicBezTo>
                  <a:cubicBezTo>
                    <a:pt x="0" y="2469"/>
                    <a:pt x="0" y="2469"/>
                    <a:pt x="0" y="2469"/>
                  </a:cubicBezTo>
                  <a:cubicBezTo>
                    <a:pt x="0" y="2031"/>
                    <a:pt x="0" y="2031"/>
                    <a:pt x="0" y="2031"/>
                  </a:cubicBezTo>
                  <a:cubicBezTo>
                    <a:pt x="5062" y="2031"/>
                    <a:pt x="5062" y="2031"/>
                    <a:pt x="5062" y="2031"/>
                  </a:cubicBezTo>
                  <a:cubicBezTo>
                    <a:pt x="5843" y="2031"/>
                    <a:pt x="6156" y="1719"/>
                    <a:pt x="6156" y="1219"/>
                  </a:cubicBezTo>
                  <a:cubicBezTo>
                    <a:pt x="6156" y="781"/>
                    <a:pt x="5843" y="438"/>
                    <a:pt x="5062" y="438"/>
                  </a:cubicBezTo>
                  <a:cubicBezTo>
                    <a:pt x="4781" y="438"/>
                    <a:pt x="4781" y="438"/>
                    <a:pt x="4781" y="438"/>
                  </a:cubicBezTo>
                  <a:cubicBezTo>
                    <a:pt x="1750" y="438"/>
                    <a:pt x="1750" y="438"/>
                    <a:pt x="1750" y="438"/>
                  </a:cubicBezTo>
                  <a:cubicBezTo>
                    <a:pt x="1750" y="0"/>
                    <a:pt x="1750" y="0"/>
                    <a:pt x="1750" y="0"/>
                  </a:cubicBezTo>
                  <a:lnTo>
                    <a:pt x="50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19" tIns="45710" rIns="91419" bIns="45710" anchor="ctr"/>
            <a:lstStyle/>
            <a:p>
              <a:endParaRPr lang="en-US" sz="1350" dirty="0"/>
            </a:p>
          </p:txBody>
        </p:sp>
        <p:sp>
          <p:nvSpPr>
            <p:cNvPr id="89" name="Oval 88"/>
            <p:cNvSpPr/>
            <p:nvPr userDrawn="1"/>
          </p:nvSpPr>
          <p:spPr>
            <a:xfrm>
              <a:off x="2231158" y="3159978"/>
              <a:ext cx="580162" cy="5801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 userDrawn="1"/>
          </p:nvSpPr>
          <p:spPr>
            <a:xfrm>
              <a:off x="3222632" y="1815349"/>
              <a:ext cx="580162" cy="5801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90"/>
            <p:cNvSpPr/>
            <p:nvPr userDrawn="1"/>
          </p:nvSpPr>
          <p:spPr>
            <a:xfrm>
              <a:off x="4213086" y="2720587"/>
              <a:ext cx="580162" cy="5801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1"/>
            <p:cNvSpPr/>
            <p:nvPr userDrawn="1"/>
          </p:nvSpPr>
          <p:spPr>
            <a:xfrm>
              <a:off x="7184483" y="1815349"/>
              <a:ext cx="580162" cy="5801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2"/>
            <p:cNvSpPr/>
            <p:nvPr userDrawn="1"/>
          </p:nvSpPr>
          <p:spPr>
            <a:xfrm>
              <a:off x="6208002" y="2388452"/>
              <a:ext cx="580162" cy="5801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3"/>
            <p:cNvSpPr/>
            <p:nvPr userDrawn="1"/>
          </p:nvSpPr>
          <p:spPr>
            <a:xfrm>
              <a:off x="1230149" y="1525824"/>
              <a:ext cx="580162" cy="5801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51" tIns="34275" rIns="68551" bIns="34275"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6C1704-B8B1-4417-BD33-18DB27B5BAAF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35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61" name="Picture Placeholder 2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967721" y="1904983"/>
            <a:ext cx="1366836" cy="1372334"/>
          </a:xfrm>
        </p:spPr>
      </p:sp>
      <p:sp>
        <p:nvSpPr>
          <p:cNvPr id="62" name="Picture Placeholder 3"/>
          <p:cNvSpPr>
            <a:spLocks noGrp="1" noChangeAspect="1"/>
          </p:cNvSpPr>
          <p:nvPr userDrawn="1">
            <p:ph type="pic" sz="quarter" idx="15"/>
          </p:nvPr>
        </p:nvSpPr>
        <p:spPr>
          <a:xfrm>
            <a:off x="2922562" y="1904985"/>
            <a:ext cx="1366836" cy="1372333"/>
          </a:xfrm>
        </p:spPr>
      </p:sp>
      <p:sp>
        <p:nvSpPr>
          <p:cNvPr id="63" name="Picture Placeholder 4"/>
          <p:cNvSpPr>
            <a:spLocks noGrp="1" noChangeAspect="1"/>
          </p:cNvSpPr>
          <p:nvPr userDrawn="1">
            <p:ph type="pic" sz="quarter" idx="16"/>
          </p:nvPr>
        </p:nvSpPr>
        <p:spPr>
          <a:xfrm>
            <a:off x="4912395" y="1904985"/>
            <a:ext cx="1366836" cy="1372333"/>
          </a:xfrm>
        </p:spPr>
      </p:sp>
      <p:sp>
        <p:nvSpPr>
          <p:cNvPr id="64" name="Picture Placeholder 5"/>
          <p:cNvSpPr>
            <a:spLocks noGrp="1" noChangeAspect="1"/>
          </p:cNvSpPr>
          <p:nvPr userDrawn="1">
            <p:ph type="pic" sz="quarter" idx="17"/>
          </p:nvPr>
        </p:nvSpPr>
        <p:spPr>
          <a:xfrm>
            <a:off x="6851305" y="1904985"/>
            <a:ext cx="1366836" cy="1372333"/>
          </a:xfrm>
        </p:spPr>
      </p:sp>
      <p:sp>
        <p:nvSpPr>
          <p:cNvPr id="67" name="Text Placeholder 6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67723" y="3273254"/>
            <a:ext cx="1366839" cy="468615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First Name</a:t>
            </a:r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</a:b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Last Name</a:t>
            </a:r>
            <a:endParaRPr lang="en-US" dirty="0"/>
          </a:p>
        </p:txBody>
      </p:sp>
      <p:sp>
        <p:nvSpPr>
          <p:cNvPr id="73" name="Text Placeholder 72"/>
          <p:cNvSpPr>
            <a:spLocks noGrp="1"/>
          </p:cNvSpPr>
          <p:nvPr>
            <p:ph type="body" sz="quarter" idx="22" hasCustomPrompt="1"/>
          </p:nvPr>
        </p:nvSpPr>
        <p:spPr>
          <a:xfrm>
            <a:off x="967722" y="3752167"/>
            <a:ext cx="1366836" cy="189309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r>
              <a: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rPr>
              <a:t>Description</a:t>
            </a:r>
            <a:endParaRPr lang="en-US" dirty="0"/>
          </a:p>
        </p:txBody>
      </p:sp>
      <p:sp>
        <p:nvSpPr>
          <p:cNvPr id="84" name="Text Placeholder 66"/>
          <p:cNvSpPr>
            <a:spLocks noGrp="1"/>
          </p:cNvSpPr>
          <p:nvPr>
            <p:ph type="body" sz="quarter" idx="23" hasCustomPrompt="1"/>
          </p:nvPr>
        </p:nvSpPr>
        <p:spPr>
          <a:xfrm>
            <a:off x="2927848" y="3277318"/>
            <a:ext cx="1366839" cy="468615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First Name</a:t>
            </a:r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</a:b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Last Name</a:t>
            </a:r>
            <a:endParaRPr lang="en-US" dirty="0"/>
          </a:p>
        </p:txBody>
      </p:sp>
      <p:sp>
        <p:nvSpPr>
          <p:cNvPr id="85" name="Text Placeholder 72"/>
          <p:cNvSpPr>
            <a:spLocks noGrp="1"/>
          </p:cNvSpPr>
          <p:nvPr>
            <p:ph type="body" sz="quarter" idx="24" hasCustomPrompt="1"/>
          </p:nvPr>
        </p:nvSpPr>
        <p:spPr>
          <a:xfrm>
            <a:off x="2927848" y="3748472"/>
            <a:ext cx="1370013" cy="189309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r>
              <a: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rPr>
              <a:t>Description</a:t>
            </a:r>
            <a:endParaRPr lang="en-US" dirty="0"/>
          </a:p>
        </p:txBody>
      </p:sp>
      <p:sp>
        <p:nvSpPr>
          <p:cNvPr id="93" name="Text Placeholder 66"/>
          <p:cNvSpPr>
            <a:spLocks noGrp="1"/>
          </p:cNvSpPr>
          <p:nvPr>
            <p:ph type="body" sz="quarter" idx="25" hasCustomPrompt="1"/>
          </p:nvPr>
        </p:nvSpPr>
        <p:spPr>
          <a:xfrm>
            <a:off x="4912396" y="3277318"/>
            <a:ext cx="1366839" cy="468615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First Name</a:t>
            </a:r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</a:b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Last Name</a:t>
            </a:r>
            <a:endParaRPr lang="en-US" dirty="0"/>
          </a:p>
        </p:txBody>
      </p:sp>
      <p:sp>
        <p:nvSpPr>
          <p:cNvPr id="94" name="Text Placeholder 72"/>
          <p:cNvSpPr>
            <a:spLocks noGrp="1"/>
          </p:cNvSpPr>
          <p:nvPr>
            <p:ph type="body" sz="quarter" idx="26" hasCustomPrompt="1"/>
          </p:nvPr>
        </p:nvSpPr>
        <p:spPr>
          <a:xfrm>
            <a:off x="4912397" y="3747019"/>
            <a:ext cx="1370013" cy="189309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r>
              <a: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rPr>
              <a:t>Description</a:t>
            </a:r>
            <a:endParaRPr lang="en-US" dirty="0"/>
          </a:p>
        </p:txBody>
      </p:sp>
      <p:sp>
        <p:nvSpPr>
          <p:cNvPr id="103" name="Text Placeholder 66"/>
          <p:cNvSpPr>
            <a:spLocks noGrp="1"/>
          </p:cNvSpPr>
          <p:nvPr>
            <p:ph type="body" sz="quarter" idx="27" hasCustomPrompt="1"/>
          </p:nvPr>
        </p:nvSpPr>
        <p:spPr>
          <a:xfrm>
            <a:off x="6851307" y="3273254"/>
            <a:ext cx="1366839" cy="468615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First Name</a:t>
            </a:r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</a:b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Lato Regular"/>
              </a:rPr>
              <a:t>Last Name</a:t>
            </a:r>
            <a:endParaRPr lang="en-US" dirty="0"/>
          </a:p>
        </p:txBody>
      </p:sp>
      <p:sp>
        <p:nvSpPr>
          <p:cNvPr id="104" name="Text Placeholder 72"/>
          <p:cNvSpPr>
            <a:spLocks noGrp="1"/>
          </p:cNvSpPr>
          <p:nvPr>
            <p:ph type="body" sz="quarter" idx="28" hasCustomPrompt="1"/>
          </p:nvPr>
        </p:nvSpPr>
        <p:spPr>
          <a:xfrm>
            <a:off x="6851306" y="3741868"/>
            <a:ext cx="1366836" cy="189309"/>
          </a:xfrm>
        </p:spPr>
        <p:txBody>
          <a:bodyPr>
            <a:normAutofit/>
          </a:bodyPr>
          <a:lstStyle>
            <a:lvl1pPr marL="0" indent="0" algn="ctr"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r>
              <a: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rPr>
              <a:t>Description</a:t>
            </a:r>
            <a:endParaRPr lang="en-US" dirty="0"/>
          </a:p>
        </p:txBody>
      </p:sp>
      <p:sp>
        <p:nvSpPr>
          <p:cNvPr id="105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BF7315-17BB-4D05-976B-B701C6365793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42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Lis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 Same Side Corner Rectangle 6"/>
          <p:cNvSpPr/>
          <p:nvPr/>
        </p:nvSpPr>
        <p:spPr>
          <a:xfrm rot="10800000" flipH="1">
            <a:off x="1737695" y="3364554"/>
            <a:ext cx="80929" cy="50550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b="0" i="0" dirty="0">
              <a:latin typeface="Calibri Light"/>
              <a:cs typeface="Calibri Light"/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 rot="10800000" flipH="1">
            <a:off x="1737899" y="1476888"/>
            <a:ext cx="80929" cy="505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b="0" i="0" dirty="0">
              <a:latin typeface="Calibri Light"/>
              <a:cs typeface="Calibri Light"/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 rot="10800000" flipH="1">
            <a:off x="1737695" y="2100843"/>
            <a:ext cx="80929" cy="505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b="0" i="0" dirty="0">
              <a:latin typeface="Calibri Light"/>
              <a:cs typeface="Calibri Light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0800000" flipH="1">
            <a:off x="1737899" y="2717551"/>
            <a:ext cx="80929" cy="50550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b="0" i="0" dirty="0">
              <a:latin typeface="Calibri Light"/>
              <a:cs typeface="Calibri Light"/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0800000" flipH="1">
            <a:off x="1735762" y="3987646"/>
            <a:ext cx="80929" cy="50550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b="0" i="0" dirty="0">
              <a:latin typeface="Calibri Light"/>
              <a:cs typeface="Calibri Light"/>
            </a:endParaRP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1" y="850576"/>
            <a:ext cx="8229600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Your Subtitle Here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901440" y="1505755"/>
            <a:ext cx="6267200" cy="446485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0" i="0" kern="120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5"/>
          </p:nvPr>
        </p:nvSpPr>
        <p:spPr>
          <a:xfrm>
            <a:off x="1901440" y="2118165"/>
            <a:ext cx="6267200" cy="446485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0" i="0" kern="120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1901440" y="2747273"/>
            <a:ext cx="6267200" cy="446485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0" i="0" kern="120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1901440" y="3393418"/>
            <a:ext cx="6267200" cy="446485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0" i="0" kern="120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1901440" y="4016850"/>
            <a:ext cx="6267200" cy="446485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0" i="0" kern="1200" dirty="0">
                <a:solidFill>
                  <a:schemeClr val="bg1">
                    <a:lumMod val="95000"/>
                  </a:schemeClr>
                </a:solidFill>
                <a:latin typeface="Calibri Light"/>
                <a:ea typeface="Open Sans Light" panose="020B0306030504020204" pitchFamily="34" charset="0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4599172"/>
            <a:ext cx="3171637" cy="232670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Workshop 1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7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Image and Bottom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9" y="-4258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227" y="3935556"/>
            <a:ext cx="9155224" cy="1221828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2204144" y="3499495"/>
            <a:ext cx="724599" cy="724598"/>
            <a:chOff x="2953255" y="4744273"/>
            <a:chExt cx="966131" cy="966131"/>
          </a:xfrm>
        </p:grpSpPr>
        <p:sp>
          <p:nvSpPr>
            <p:cNvPr id="31" name="Oval 30"/>
            <p:cNvSpPr/>
            <p:nvPr/>
          </p:nvSpPr>
          <p:spPr bwMode="auto">
            <a:xfrm>
              <a:off x="3014367" y="4805383"/>
              <a:ext cx="852640" cy="852639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953255" y="4744273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3544230" y="3500701"/>
            <a:ext cx="724599" cy="724598"/>
            <a:chOff x="4740039" y="4745881"/>
            <a:chExt cx="966131" cy="966131"/>
          </a:xfrm>
        </p:grpSpPr>
        <p:sp>
          <p:nvSpPr>
            <p:cNvPr id="37" name="Oval 36"/>
            <p:cNvSpPr/>
            <p:nvPr/>
          </p:nvSpPr>
          <p:spPr bwMode="auto">
            <a:xfrm>
              <a:off x="4801126" y="4805383"/>
              <a:ext cx="852640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4740039" y="474588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4866781" y="3498982"/>
            <a:ext cx="724599" cy="724598"/>
            <a:chOff x="6503439" y="4743591"/>
            <a:chExt cx="966131" cy="966131"/>
          </a:xfrm>
        </p:grpSpPr>
        <p:sp>
          <p:nvSpPr>
            <p:cNvPr id="40" name="Oval 39"/>
            <p:cNvSpPr/>
            <p:nvPr/>
          </p:nvSpPr>
          <p:spPr bwMode="auto">
            <a:xfrm>
              <a:off x="6564526" y="4805383"/>
              <a:ext cx="852640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6503439" y="474359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6229008" y="3502954"/>
            <a:ext cx="724599" cy="724598"/>
            <a:chOff x="8325100" y="4748886"/>
            <a:chExt cx="966131" cy="966131"/>
          </a:xfrm>
        </p:grpSpPr>
        <p:sp>
          <p:nvSpPr>
            <p:cNvPr id="43" name="Oval 42"/>
            <p:cNvSpPr/>
            <p:nvPr/>
          </p:nvSpPr>
          <p:spPr bwMode="auto">
            <a:xfrm>
              <a:off x="8374642" y="4805383"/>
              <a:ext cx="852640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8325100" y="4748886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57779" y="4582106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4595" y="4582106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23422" y="4580973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983975" y="4581180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7" hasCustomPrompt="1"/>
          </p:nvPr>
        </p:nvSpPr>
        <p:spPr>
          <a:xfrm>
            <a:off x="2054156" y="4300030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1" name="Text Placeholder 49"/>
          <p:cNvSpPr>
            <a:spLocks noGrp="1"/>
          </p:cNvSpPr>
          <p:nvPr>
            <p:ph type="body" sz="quarter" idx="18" hasCustomPrompt="1"/>
          </p:nvPr>
        </p:nvSpPr>
        <p:spPr>
          <a:xfrm>
            <a:off x="3377555" y="4303009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2" name="Text Placeholder 49"/>
          <p:cNvSpPr>
            <a:spLocks noGrp="1"/>
          </p:cNvSpPr>
          <p:nvPr>
            <p:ph type="body" sz="quarter" idx="19" hasCustomPrompt="1"/>
          </p:nvPr>
        </p:nvSpPr>
        <p:spPr>
          <a:xfrm>
            <a:off x="4689615" y="4285857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3" name="Text Placeholder 49"/>
          <p:cNvSpPr>
            <a:spLocks noGrp="1"/>
          </p:cNvSpPr>
          <p:nvPr>
            <p:ph type="body" sz="quarter" idx="20" hasCustomPrompt="1"/>
          </p:nvPr>
        </p:nvSpPr>
        <p:spPr>
          <a:xfrm>
            <a:off x="6053352" y="4291794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2796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3" name="Content Placeholder 2"/>
          <p:cNvSpPr>
            <a:spLocks noGrp="1"/>
          </p:cNvSpPr>
          <p:nvPr userDrawn="1">
            <p:ph idx="1"/>
          </p:nvPr>
        </p:nvSpPr>
        <p:spPr>
          <a:xfrm>
            <a:off x="457200" y="1200154"/>
            <a:ext cx="8229600" cy="2598305"/>
          </a:xfrm>
        </p:spPr>
        <p:txBody>
          <a:bodyPr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227" y="3935556"/>
            <a:ext cx="9155224" cy="1221828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204144" y="3499495"/>
            <a:ext cx="724599" cy="724598"/>
            <a:chOff x="2953255" y="4744273"/>
            <a:chExt cx="966131" cy="966131"/>
          </a:xfrm>
        </p:grpSpPr>
        <p:sp>
          <p:nvSpPr>
            <p:cNvPr id="27" name="Oval 26"/>
            <p:cNvSpPr/>
            <p:nvPr/>
          </p:nvSpPr>
          <p:spPr bwMode="auto">
            <a:xfrm>
              <a:off x="3014367" y="4805383"/>
              <a:ext cx="852640" cy="852639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2953255" y="4744273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3544230" y="3500701"/>
            <a:ext cx="724599" cy="724598"/>
            <a:chOff x="4740039" y="4745881"/>
            <a:chExt cx="966131" cy="966131"/>
          </a:xfrm>
        </p:grpSpPr>
        <p:sp>
          <p:nvSpPr>
            <p:cNvPr id="30" name="Oval 29"/>
            <p:cNvSpPr/>
            <p:nvPr/>
          </p:nvSpPr>
          <p:spPr bwMode="auto">
            <a:xfrm>
              <a:off x="4801126" y="4805383"/>
              <a:ext cx="852640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740039" y="474588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866781" y="3498982"/>
            <a:ext cx="724599" cy="724598"/>
            <a:chOff x="6503439" y="4743591"/>
            <a:chExt cx="966131" cy="966131"/>
          </a:xfrm>
        </p:grpSpPr>
        <p:sp>
          <p:nvSpPr>
            <p:cNvPr id="35" name="Oval 34"/>
            <p:cNvSpPr/>
            <p:nvPr/>
          </p:nvSpPr>
          <p:spPr bwMode="auto">
            <a:xfrm>
              <a:off x="6564526" y="4805383"/>
              <a:ext cx="852640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503439" y="474359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6229008" y="3502954"/>
            <a:ext cx="724599" cy="724598"/>
            <a:chOff x="8325100" y="4748886"/>
            <a:chExt cx="966131" cy="966131"/>
          </a:xfrm>
        </p:grpSpPr>
        <p:sp>
          <p:nvSpPr>
            <p:cNvPr id="38" name="Oval 37"/>
            <p:cNvSpPr/>
            <p:nvPr/>
          </p:nvSpPr>
          <p:spPr bwMode="auto">
            <a:xfrm>
              <a:off x="8374642" y="4805383"/>
              <a:ext cx="852640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8325100" y="4748886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4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57779" y="4582106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4595" y="4582106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23422" y="4580973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983975" y="4581180"/>
            <a:ext cx="1296228" cy="456010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Arial" charset="0"/>
              <a:buNone/>
              <a:defRPr lang="en-US" sz="675" kern="1200" dirty="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1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675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3" name="Text Placeholder 49"/>
          <p:cNvSpPr>
            <a:spLocks noGrp="1"/>
          </p:cNvSpPr>
          <p:nvPr>
            <p:ph type="body" sz="quarter" idx="17" hasCustomPrompt="1"/>
          </p:nvPr>
        </p:nvSpPr>
        <p:spPr>
          <a:xfrm>
            <a:off x="2054156" y="4300030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4" name="Text Placeholder 49"/>
          <p:cNvSpPr>
            <a:spLocks noGrp="1"/>
          </p:cNvSpPr>
          <p:nvPr>
            <p:ph type="body" sz="quarter" idx="18" hasCustomPrompt="1"/>
          </p:nvPr>
        </p:nvSpPr>
        <p:spPr>
          <a:xfrm>
            <a:off x="3377555" y="4303009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5" name="Text Placeholder 49"/>
          <p:cNvSpPr>
            <a:spLocks noGrp="1"/>
          </p:cNvSpPr>
          <p:nvPr>
            <p:ph type="body" sz="quarter" idx="19" hasCustomPrompt="1"/>
          </p:nvPr>
        </p:nvSpPr>
        <p:spPr>
          <a:xfrm>
            <a:off x="4689615" y="4285857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6" name="Text Placeholder 49"/>
          <p:cNvSpPr>
            <a:spLocks noGrp="1"/>
          </p:cNvSpPr>
          <p:nvPr>
            <p:ph type="body" sz="quarter" idx="20" hasCustomPrompt="1"/>
          </p:nvPr>
        </p:nvSpPr>
        <p:spPr>
          <a:xfrm>
            <a:off x="6053352" y="4291794"/>
            <a:ext cx="1131887" cy="22383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75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916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fferent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2"/>
          </p:nvPr>
        </p:nvSpPr>
        <p:spPr>
          <a:xfrm>
            <a:off x="715539" y="1742788"/>
            <a:ext cx="2921000" cy="506138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3"/>
          </p:nvPr>
        </p:nvSpPr>
        <p:spPr>
          <a:xfrm>
            <a:off x="2015706" y="1442354"/>
            <a:ext cx="1620837" cy="30057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4686375" y="1534674"/>
            <a:ext cx="554947" cy="55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0" name="Rectangle 29"/>
          <p:cNvSpPr/>
          <p:nvPr userDrawn="1"/>
        </p:nvSpPr>
        <p:spPr>
          <a:xfrm>
            <a:off x="4686375" y="2310084"/>
            <a:ext cx="554947" cy="554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1" name="Rectangle 30"/>
          <p:cNvSpPr/>
          <p:nvPr userDrawn="1"/>
        </p:nvSpPr>
        <p:spPr>
          <a:xfrm>
            <a:off x="4686375" y="3022749"/>
            <a:ext cx="554947" cy="554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4686375" y="3798157"/>
            <a:ext cx="554947" cy="55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933039" y="1527398"/>
            <a:ext cx="554947" cy="55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4" name="Rectangle 33"/>
          <p:cNvSpPr/>
          <p:nvPr userDrawn="1"/>
        </p:nvSpPr>
        <p:spPr>
          <a:xfrm>
            <a:off x="3933039" y="2302806"/>
            <a:ext cx="554947" cy="554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3933039" y="3015471"/>
            <a:ext cx="554947" cy="554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933039" y="3790879"/>
            <a:ext cx="554947" cy="55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41" name="Text Placeholder 45"/>
          <p:cNvSpPr>
            <a:spLocks noGrp="1"/>
          </p:cNvSpPr>
          <p:nvPr>
            <p:ph type="body" sz="quarter" idx="28"/>
          </p:nvPr>
        </p:nvSpPr>
        <p:spPr>
          <a:xfrm>
            <a:off x="715539" y="2483245"/>
            <a:ext cx="2921000" cy="506138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47"/>
          <p:cNvSpPr>
            <a:spLocks noGrp="1"/>
          </p:cNvSpPr>
          <p:nvPr>
            <p:ph type="body" sz="quarter" idx="29"/>
          </p:nvPr>
        </p:nvSpPr>
        <p:spPr>
          <a:xfrm>
            <a:off x="2015706" y="2182811"/>
            <a:ext cx="1620837" cy="30057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Text Placeholder 45"/>
          <p:cNvSpPr>
            <a:spLocks noGrp="1"/>
          </p:cNvSpPr>
          <p:nvPr>
            <p:ph type="body" sz="quarter" idx="30"/>
          </p:nvPr>
        </p:nvSpPr>
        <p:spPr>
          <a:xfrm>
            <a:off x="715539" y="3226066"/>
            <a:ext cx="2921000" cy="506138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47"/>
          <p:cNvSpPr>
            <a:spLocks noGrp="1"/>
          </p:cNvSpPr>
          <p:nvPr>
            <p:ph type="body" sz="quarter" idx="31"/>
          </p:nvPr>
        </p:nvSpPr>
        <p:spPr>
          <a:xfrm>
            <a:off x="2015703" y="2925632"/>
            <a:ext cx="1620837" cy="30057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5" name="Text Placeholder 45"/>
          <p:cNvSpPr>
            <a:spLocks noGrp="1"/>
          </p:cNvSpPr>
          <p:nvPr>
            <p:ph type="body" sz="quarter" idx="32"/>
          </p:nvPr>
        </p:nvSpPr>
        <p:spPr>
          <a:xfrm>
            <a:off x="715537" y="3959167"/>
            <a:ext cx="2921000" cy="506138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47"/>
          <p:cNvSpPr>
            <a:spLocks noGrp="1"/>
          </p:cNvSpPr>
          <p:nvPr>
            <p:ph type="body" sz="quarter" idx="33"/>
          </p:nvPr>
        </p:nvSpPr>
        <p:spPr>
          <a:xfrm>
            <a:off x="2015703" y="3658733"/>
            <a:ext cx="1620837" cy="30057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45"/>
          <p:cNvSpPr>
            <a:spLocks noGrp="1"/>
          </p:cNvSpPr>
          <p:nvPr>
            <p:ph type="body" sz="quarter" idx="34"/>
          </p:nvPr>
        </p:nvSpPr>
        <p:spPr>
          <a:xfrm>
            <a:off x="5528627" y="1677544"/>
            <a:ext cx="2921000" cy="5061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47"/>
          <p:cNvSpPr>
            <a:spLocks noGrp="1"/>
          </p:cNvSpPr>
          <p:nvPr>
            <p:ph type="body" sz="quarter" idx="35"/>
          </p:nvPr>
        </p:nvSpPr>
        <p:spPr>
          <a:xfrm>
            <a:off x="5528629" y="1357220"/>
            <a:ext cx="1620837" cy="30057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45"/>
          <p:cNvSpPr>
            <a:spLocks noGrp="1"/>
          </p:cNvSpPr>
          <p:nvPr>
            <p:ph type="body" sz="quarter" idx="36"/>
          </p:nvPr>
        </p:nvSpPr>
        <p:spPr>
          <a:xfrm>
            <a:off x="5521911" y="2479749"/>
            <a:ext cx="2921000" cy="5061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47"/>
          <p:cNvSpPr>
            <a:spLocks noGrp="1"/>
          </p:cNvSpPr>
          <p:nvPr>
            <p:ph type="body" sz="quarter" idx="37"/>
          </p:nvPr>
        </p:nvSpPr>
        <p:spPr>
          <a:xfrm>
            <a:off x="5521912" y="2159425"/>
            <a:ext cx="1620837" cy="30057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45"/>
          <p:cNvSpPr>
            <a:spLocks noGrp="1"/>
          </p:cNvSpPr>
          <p:nvPr>
            <p:ph type="body" sz="quarter" idx="38"/>
          </p:nvPr>
        </p:nvSpPr>
        <p:spPr>
          <a:xfrm>
            <a:off x="5524267" y="3245956"/>
            <a:ext cx="2921000" cy="5061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47"/>
          <p:cNvSpPr>
            <a:spLocks noGrp="1"/>
          </p:cNvSpPr>
          <p:nvPr>
            <p:ph type="body" sz="quarter" idx="39"/>
          </p:nvPr>
        </p:nvSpPr>
        <p:spPr>
          <a:xfrm>
            <a:off x="5524268" y="2925632"/>
            <a:ext cx="1620837" cy="30057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45"/>
          <p:cNvSpPr>
            <a:spLocks noGrp="1"/>
          </p:cNvSpPr>
          <p:nvPr>
            <p:ph type="body" sz="quarter" idx="40"/>
          </p:nvPr>
        </p:nvSpPr>
        <p:spPr>
          <a:xfrm>
            <a:off x="5527352" y="4002907"/>
            <a:ext cx="2921000" cy="5061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47"/>
          <p:cNvSpPr>
            <a:spLocks noGrp="1"/>
          </p:cNvSpPr>
          <p:nvPr>
            <p:ph type="body" sz="quarter" idx="41"/>
          </p:nvPr>
        </p:nvSpPr>
        <p:spPr>
          <a:xfrm>
            <a:off x="5527354" y="3682583"/>
            <a:ext cx="1620837" cy="30057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200" b="1" kern="1200" dirty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B3954F-8B9E-42FF-AAD5-F4988373291C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8897" y="1436590"/>
            <a:ext cx="9162897" cy="3206851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5" tIns="68582" rIns="137165" bIns="68582" rtlCol="0" anchor="ctr"/>
          <a:lstStyle/>
          <a:p>
            <a:pPr algn="ctr"/>
            <a:endParaRPr lang="en-US" sz="2026" dirty="0">
              <a:latin typeface="Lato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35577" y="1982993"/>
            <a:ext cx="0" cy="22149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022009" y="2361399"/>
            <a:ext cx="1143067" cy="247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dirty="0">
              <a:latin typeface="Lato Light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23885" y="1977221"/>
            <a:ext cx="0" cy="22099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 userDrawn="1"/>
        </p:nvSpPr>
        <p:spPr>
          <a:xfrm>
            <a:off x="5799383" y="2362558"/>
            <a:ext cx="1143067" cy="2471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dirty="0">
              <a:latin typeface="Lato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473011" y="2368330"/>
            <a:ext cx="1143067" cy="247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55" tIns="61728" rIns="123455" bIns="61728" rtlCol="0" anchor="ctr"/>
          <a:lstStyle/>
          <a:p>
            <a:pPr algn="ctr"/>
            <a:endParaRPr lang="bg-BG" sz="2026" dirty="0">
              <a:latin typeface="Lato Light"/>
            </a:endParaRPr>
          </a:p>
        </p:txBody>
      </p:sp>
      <p:sp>
        <p:nvSpPr>
          <p:cNvPr id="24" name="Picture Placeholder 3"/>
          <p:cNvSpPr>
            <a:spLocks noGrp="1" noChangeAspect="1"/>
          </p:cNvSpPr>
          <p:nvPr userDrawn="1">
            <p:ph type="pic" sz="quarter" idx="23"/>
          </p:nvPr>
        </p:nvSpPr>
        <p:spPr>
          <a:xfrm>
            <a:off x="457203" y="1650828"/>
            <a:ext cx="3216729" cy="2742221"/>
          </a:xfrm>
        </p:spPr>
      </p:sp>
      <p:sp>
        <p:nvSpPr>
          <p:cNvPr id="25" name="Text Placeholder 24"/>
          <p:cNvSpPr>
            <a:spLocks noGrp="1"/>
          </p:cNvSpPr>
          <p:nvPr userDrawn="1">
            <p:ph type="body" sz="quarter" idx="24"/>
          </p:nvPr>
        </p:nvSpPr>
        <p:spPr>
          <a:xfrm>
            <a:off x="3960431" y="2406297"/>
            <a:ext cx="1335084" cy="2147560"/>
          </a:xfrm>
        </p:spPr>
        <p:txBody>
          <a:bodyPr>
            <a:normAutofit/>
          </a:bodyPr>
          <a:lstStyle>
            <a:lvl1pPr marL="0" indent="0">
              <a:buNone/>
              <a:defRPr lang="en-US" sz="900" kern="1200" dirty="0">
                <a:solidFill>
                  <a:schemeClr val="bg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5707755" y="2406297"/>
            <a:ext cx="1335084" cy="2147560"/>
          </a:xfrm>
        </p:spPr>
        <p:txBody>
          <a:bodyPr>
            <a:normAutofit/>
          </a:bodyPr>
          <a:lstStyle>
            <a:lvl1pPr marL="0" indent="0">
              <a:buNone/>
              <a:defRPr lang="en-US" sz="900" kern="1200" dirty="0">
                <a:solidFill>
                  <a:schemeClr val="bg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351718" y="2406297"/>
            <a:ext cx="1335084" cy="2147560"/>
          </a:xfrm>
        </p:spPr>
        <p:txBody>
          <a:bodyPr>
            <a:normAutofit/>
          </a:bodyPr>
          <a:lstStyle>
            <a:lvl1pPr marL="0" indent="0">
              <a:buNone/>
              <a:defRPr lang="en-US" sz="900" kern="1200" dirty="0">
                <a:solidFill>
                  <a:schemeClr val="bg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7" hasCustomPrompt="1"/>
          </p:nvPr>
        </p:nvSpPr>
        <p:spPr>
          <a:xfrm>
            <a:off x="5707756" y="2075881"/>
            <a:ext cx="1335087" cy="285062"/>
          </a:xfrm>
        </p:spPr>
        <p:txBody>
          <a:bodyPr>
            <a:noAutofit/>
          </a:bodyPr>
          <a:lstStyle>
            <a:lvl1pPr marL="0" indent="0" algn="ctr">
              <a:buNone/>
              <a:defRPr lang="en-US" sz="1050" b="1" i="0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ＭＳ Ｐゴシック" charset="0"/>
                <a:cs typeface="Lato Light"/>
              </a:defRPr>
            </a:lvl1pPr>
          </a:lstStyle>
          <a:p>
            <a:pPr lvl="0"/>
            <a:r>
              <a:rPr lang="en-US" sz="1050" b="1" i="0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ＭＳ Ｐゴシック" charset="0"/>
                <a:cs typeface="Lato Light"/>
              </a:rPr>
              <a:t>TOPIC</a:t>
            </a:r>
            <a:endParaRPr lang="en-US" dirty="0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7351721" y="2075881"/>
            <a:ext cx="1335087" cy="285062"/>
          </a:xfrm>
        </p:spPr>
        <p:txBody>
          <a:bodyPr>
            <a:noAutofit/>
          </a:bodyPr>
          <a:lstStyle>
            <a:lvl1pPr marL="0" indent="0" algn="ctr">
              <a:buNone/>
              <a:defRPr lang="en-US" sz="1050" b="1" i="0" kern="1200" dirty="0">
                <a:solidFill>
                  <a:schemeClr val="accent3"/>
                </a:solidFill>
                <a:latin typeface="+mn-lt"/>
                <a:ea typeface="ＭＳ Ｐゴシック" charset="0"/>
                <a:cs typeface="Lato Light"/>
              </a:defRPr>
            </a:lvl1pPr>
          </a:lstStyle>
          <a:p>
            <a:pPr lvl="0"/>
            <a:r>
              <a:rPr lang="en-US" sz="1050" b="1" i="0" kern="1200" dirty="0">
                <a:solidFill>
                  <a:schemeClr val="accent3"/>
                </a:solidFill>
                <a:latin typeface="+mn-lt"/>
                <a:ea typeface="ＭＳ Ｐゴシック" charset="0"/>
                <a:cs typeface="Lato Light"/>
              </a:rPr>
              <a:t>TOPIC</a:t>
            </a:r>
            <a:endParaRPr lang="en-US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29" hasCustomPrompt="1"/>
          </p:nvPr>
        </p:nvSpPr>
        <p:spPr>
          <a:xfrm>
            <a:off x="3960432" y="2075881"/>
            <a:ext cx="1335087" cy="285062"/>
          </a:xfrm>
        </p:spPr>
        <p:txBody>
          <a:bodyPr>
            <a:noAutofit/>
          </a:bodyPr>
          <a:lstStyle>
            <a:lvl1pPr marL="0" indent="0" algn="ctr">
              <a:buNone/>
              <a:defRPr lang="en-US" sz="1050" b="1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ＭＳ Ｐゴシック" charset="0"/>
                <a:cs typeface="Lato Light"/>
              </a:defRPr>
            </a:lvl1pPr>
          </a:lstStyle>
          <a:p>
            <a:pPr lvl="0"/>
            <a:r>
              <a:rPr lang="en-US" sz="1050" b="1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ＭＳ Ｐゴシック" charset="0"/>
                <a:cs typeface="Lato Light"/>
              </a:rPr>
              <a:t>TOPIC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11"/>
          <a:stretch/>
        </p:blipFill>
        <p:spPr>
          <a:xfrm>
            <a:off x="0" y="5064817"/>
            <a:ext cx="9144000" cy="950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2086B9-BB87-429D-84F8-C9DF1AE7A31B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B6B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-1455" y="3872202"/>
            <a:ext cx="9155224" cy="1279958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39" name="Oval 38"/>
          <p:cNvSpPr/>
          <p:nvPr userDrawn="1"/>
        </p:nvSpPr>
        <p:spPr>
          <a:xfrm>
            <a:off x="2682578" y="2517113"/>
            <a:ext cx="803275" cy="804862"/>
          </a:xfrm>
          <a:prstGeom prst="ellips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40" name="Oval 39"/>
          <p:cNvSpPr/>
          <p:nvPr userDrawn="1"/>
        </p:nvSpPr>
        <p:spPr>
          <a:xfrm>
            <a:off x="3982740" y="1917040"/>
            <a:ext cx="771525" cy="769937"/>
          </a:xfrm>
          <a:prstGeom prst="ellips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41" name="Oval 40"/>
          <p:cNvSpPr/>
          <p:nvPr userDrawn="1"/>
        </p:nvSpPr>
        <p:spPr>
          <a:xfrm>
            <a:off x="1668617" y="1688449"/>
            <a:ext cx="835025" cy="835025"/>
          </a:xfrm>
          <a:prstGeom prst="ellips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6579943" y="2314708"/>
            <a:ext cx="798513" cy="798513"/>
          </a:xfrm>
          <a:prstGeom prst="ellips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4351039" y="3015590"/>
            <a:ext cx="744539" cy="30638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1"/>
          </p:cNvCxnSpPr>
          <p:nvPr userDrawn="1"/>
        </p:nvCxnSpPr>
        <p:spPr>
          <a:xfrm>
            <a:off x="2458284" y="2314705"/>
            <a:ext cx="341928" cy="320276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flipV="1">
            <a:off x="3485854" y="3015587"/>
            <a:ext cx="865187" cy="5715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263725" y="2686977"/>
            <a:ext cx="87312" cy="32861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V="1">
            <a:off x="5687713" y="2159000"/>
            <a:ext cx="542272" cy="994944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6229988" y="2148348"/>
            <a:ext cx="398463" cy="403225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 userDrawn="1"/>
        </p:nvSpPr>
        <p:spPr>
          <a:xfrm>
            <a:off x="5821292" y="1364123"/>
            <a:ext cx="784225" cy="784225"/>
          </a:xfrm>
          <a:prstGeom prst="ellipse">
            <a:avLst/>
          </a:prstGeom>
          <a:noFill/>
          <a:ln w="952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>
              <a:solidFill>
                <a:srgbClr val="A5CD00"/>
              </a:solidFill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5073354" y="3072740"/>
            <a:ext cx="720725" cy="719137"/>
          </a:xfrm>
          <a:prstGeom prst="ellips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anchor="ctr"/>
          <a:lstStyle/>
          <a:p>
            <a:pPr algn="ctr">
              <a:defRPr/>
            </a:pPr>
            <a:endParaRPr lang="en-US" sz="1350" dirty="0"/>
          </a:p>
        </p:txBody>
      </p:sp>
      <p:grpSp>
        <p:nvGrpSpPr>
          <p:cNvPr id="52" name="Group 51"/>
          <p:cNvGrpSpPr>
            <a:grpSpLocks/>
          </p:cNvGrpSpPr>
          <p:nvPr userDrawn="1"/>
        </p:nvGrpSpPr>
        <p:grpSpPr bwMode="auto">
          <a:xfrm>
            <a:off x="2310380" y="3924157"/>
            <a:ext cx="549981" cy="549981"/>
            <a:chOff x="1166350" y="3547680"/>
            <a:chExt cx="1054377" cy="1054377"/>
          </a:xfrm>
        </p:grpSpPr>
        <p:sp>
          <p:nvSpPr>
            <p:cNvPr id="53" name="Oval 52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55" name="Group 54"/>
          <p:cNvGrpSpPr>
            <a:grpSpLocks/>
          </p:cNvGrpSpPr>
          <p:nvPr userDrawn="1"/>
        </p:nvGrpSpPr>
        <p:grpSpPr bwMode="auto">
          <a:xfrm>
            <a:off x="3113657" y="3924157"/>
            <a:ext cx="549981" cy="549981"/>
            <a:chOff x="1166350" y="3547680"/>
            <a:chExt cx="1054377" cy="1054377"/>
          </a:xfrm>
        </p:grpSpPr>
        <p:sp>
          <p:nvSpPr>
            <p:cNvPr id="56" name="Oval 55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58" name="Group 57"/>
          <p:cNvGrpSpPr>
            <a:grpSpLocks/>
          </p:cNvGrpSpPr>
          <p:nvPr userDrawn="1"/>
        </p:nvGrpSpPr>
        <p:grpSpPr bwMode="auto">
          <a:xfrm>
            <a:off x="3898234" y="3924157"/>
            <a:ext cx="549981" cy="549981"/>
            <a:chOff x="1166350" y="3547680"/>
            <a:chExt cx="1054377" cy="1054377"/>
          </a:xfrm>
        </p:grpSpPr>
        <p:sp>
          <p:nvSpPr>
            <p:cNvPr id="59" name="Oval 58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61" name="Group 60"/>
          <p:cNvGrpSpPr>
            <a:grpSpLocks/>
          </p:cNvGrpSpPr>
          <p:nvPr userDrawn="1"/>
        </p:nvGrpSpPr>
        <p:grpSpPr bwMode="auto">
          <a:xfrm>
            <a:off x="4699777" y="3933352"/>
            <a:ext cx="549981" cy="549981"/>
            <a:chOff x="1166350" y="3547680"/>
            <a:chExt cx="1054377" cy="1054377"/>
          </a:xfrm>
        </p:grpSpPr>
        <p:sp>
          <p:nvSpPr>
            <p:cNvPr id="62" name="Oval 61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64" name="Group 63"/>
          <p:cNvGrpSpPr>
            <a:grpSpLocks/>
          </p:cNvGrpSpPr>
          <p:nvPr userDrawn="1"/>
        </p:nvGrpSpPr>
        <p:grpSpPr bwMode="auto">
          <a:xfrm>
            <a:off x="5451934" y="3942011"/>
            <a:ext cx="549981" cy="549981"/>
            <a:chOff x="1166350" y="3547680"/>
            <a:chExt cx="1054377" cy="1054377"/>
          </a:xfrm>
        </p:grpSpPr>
        <p:sp>
          <p:nvSpPr>
            <p:cNvPr id="65" name="Oval 64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accent5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grpSp>
        <p:nvGrpSpPr>
          <p:cNvPr id="67" name="Group 66"/>
          <p:cNvGrpSpPr>
            <a:grpSpLocks/>
          </p:cNvGrpSpPr>
          <p:nvPr userDrawn="1"/>
        </p:nvGrpSpPr>
        <p:grpSpPr bwMode="auto">
          <a:xfrm>
            <a:off x="6229988" y="3929126"/>
            <a:ext cx="549981" cy="549981"/>
            <a:chOff x="1166350" y="3547680"/>
            <a:chExt cx="1054377" cy="1054377"/>
          </a:xfrm>
        </p:grpSpPr>
        <p:sp>
          <p:nvSpPr>
            <p:cNvPr id="68" name="Oval 67"/>
            <p:cNvSpPr/>
            <p:nvPr/>
          </p:nvSpPr>
          <p:spPr>
            <a:xfrm>
              <a:off x="1233043" y="3614373"/>
              <a:ext cx="930519" cy="9305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66350" y="3547680"/>
              <a:ext cx="1054377" cy="1054377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463551" y="4581071"/>
            <a:ext cx="8223251" cy="45289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825654" y="1694791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15"/>
          </p:nvPr>
        </p:nvSpPr>
        <p:spPr>
          <a:xfrm>
            <a:off x="2642890" y="3418362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3929559" y="1557472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5907187" y="3418362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750151" y="1557472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7390909" y="2879310"/>
            <a:ext cx="842963" cy="274637"/>
          </a:xfrm>
        </p:spPr>
        <p:txBody>
          <a:bodyPr>
            <a:noAutofit/>
          </a:bodyPr>
          <a:lstStyle>
            <a:lvl1pPr marL="0" indent="0">
              <a:buNone/>
              <a:defRPr sz="825" b="1" i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1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 animBg="1"/>
      <p:bldP spid="50" grpId="0" animBg="1"/>
      <p:bldP spid="5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1A4-FD3C-4AD2-A6E4-72F5E7B7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409CD-4808-43D2-90A2-E0E4F235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AE165-5732-4CD6-9665-61815FF9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1EDEF-0AD0-4C32-B4A9-B855B16E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05E0D-1F9F-4E6A-BE12-2E67EA92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CAA80-F3A3-4112-B21F-ED2777CCB298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6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cxnSp>
        <p:nvCxnSpPr>
          <p:cNvPr id="28" name="Straight Connector 27"/>
          <p:cNvCxnSpPr>
            <a:stCxn id="37" idx="5"/>
            <a:endCxn id="35" idx="1"/>
          </p:cNvCxnSpPr>
          <p:nvPr userDrawn="1"/>
        </p:nvCxnSpPr>
        <p:spPr>
          <a:xfrm>
            <a:off x="1680222" y="2104552"/>
            <a:ext cx="869181" cy="211369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5" idx="3"/>
            <a:endCxn id="39" idx="7"/>
          </p:cNvCxnSpPr>
          <p:nvPr userDrawn="1"/>
        </p:nvCxnSpPr>
        <p:spPr>
          <a:xfrm flipH="1">
            <a:off x="1680222" y="3028722"/>
            <a:ext cx="869181" cy="691764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5" idx="5"/>
            <a:endCxn id="36" idx="1"/>
          </p:cNvCxnSpPr>
          <p:nvPr userDrawn="1"/>
        </p:nvCxnSpPr>
        <p:spPr>
          <a:xfrm>
            <a:off x="3262207" y="3028726"/>
            <a:ext cx="511872" cy="718177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5" idx="7"/>
            <a:endCxn id="38" idx="2"/>
          </p:cNvCxnSpPr>
          <p:nvPr userDrawn="1"/>
        </p:nvCxnSpPr>
        <p:spPr>
          <a:xfrm flipV="1">
            <a:off x="3262207" y="1788694"/>
            <a:ext cx="511872" cy="527227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8" idx="6"/>
            <a:endCxn id="42" idx="1"/>
          </p:cNvCxnSpPr>
          <p:nvPr userDrawn="1"/>
        </p:nvCxnSpPr>
        <p:spPr>
          <a:xfrm>
            <a:off x="4242397" y="1788690"/>
            <a:ext cx="1734061" cy="50448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6" idx="6"/>
            <a:endCxn id="34" idx="3"/>
          </p:cNvCxnSpPr>
          <p:nvPr userDrawn="1"/>
        </p:nvCxnSpPr>
        <p:spPr>
          <a:xfrm flipV="1">
            <a:off x="4389259" y="3832628"/>
            <a:ext cx="1046543" cy="169093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5383264" y="3526394"/>
            <a:ext cx="358775" cy="358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2401776" y="2168291"/>
            <a:ext cx="1008063" cy="1008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36" name="Oval 35"/>
          <p:cNvSpPr/>
          <p:nvPr userDrawn="1"/>
        </p:nvSpPr>
        <p:spPr bwMode="auto">
          <a:xfrm>
            <a:off x="3668537" y="3641357"/>
            <a:ext cx="720725" cy="7207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37" name="Oval 36"/>
          <p:cNvSpPr/>
          <p:nvPr userDrawn="1"/>
        </p:nvSpPr>
        <p:spPr bwMode="auto">
          <a:xfrm>
            <a:off x="1188352" y="1614035"/>
            <a:ext cx="576263" cy="574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38" name="Oval 37"/>
          <p:cNvSpPr/>
          <p:nvPr userDrawn="1"/>
        </p:nvSpPr>
        <p:spPr bwMode="auto">
          <a:xfrm>
            <a:off x="3774092" y="1554541"/>
            <a:ext cx="468313" cy="468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39" name="Oval 38"/>
          <p:cNvSpPr/>
          <p:nvPr userDrawn="1"/>
        </p:nvSpPr>
        <p:spPr bwMode="auto">
          <a:xfrm>
            <a:off x="1188352" y="3636099"/>
            <a:ext cx="576263" cy="5762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cxnSp>
        <p:nvCxnSpPr>
          <p:cNvPr id="40" name="Straight Connector 39"/>
          <p:cNvCxnSpPr>
            <a:stCxn id="34" idx="6"/>
            <a:endCxn id="42" idx="3"/>
          </p:cNvCxnSpPr>
          <p:nvPr userDrawn="1"/>
        </p:nvCxnSpPr>
        <p:spPr>
          <a:xfrm flipV="1">
            <a:off x="5742033" y="3005983"/>
            <a:ext cx="234420" cy="699792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 userDrawn="1"/>
        </p:nvSpPr>
        <p:spPr bwMode="auto">
          <a:xfrm>
            <a:off x="4068448" y="2145018"/>
            <a:ext cx="1008063" cy="1008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42" name="Oval 41"/>
          <p:cNvSpPr/>
          <p:nvPr userDrawn="1"/>
        </p:nvSpPr>
        <p:spPr bwMode="auto">
          <a:xfrm>
            <a:off x="5828829" y="2145553"/>
            <a:ext cx="1008063" cy="1008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43" name="Oval 42"/>
          <p:cNvSpPr/>
          <p:nvPr userDrawn="1"/>
        </p:nvSpPr>
        <p:spPr bwMode="auto">
          <a:xfrm>
            <a:off x="7426636" y="1614035"/>
            <a:ext cx="576263" cy="574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sp>
        <p:nvSpPr>
          <p:cNvPr id="44" name="Oval 43"/>
          <p:cNvSpPr/>
          <p:nvPr userDrawn="1"/>
        </p:nvSpPr>
        <p:spPr bwMode="auto">
          <a:xfrm>
            <a:off x="7453685" y="3621387"/>
            <a:ext cx="576263" cy="5762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4" tIns="34283" rIns="68564" bIns="34283" anchor="ctr"/>
          <a:lstStyle/>
          <a:p>
            <a:pPr algn="ctr">
              <a:defRPr/>
            </a:pPr>
            <a:endParaRPr lang="en-US" sz="825" b="1" dirty="0"/>
          </a:p>
        </p:txBody>
      </p:sp>
      <p:cxnSp>
        <p:nvCxnSpPr>
          <p:cNvPr id="45" name="Straight Connector 44"/>
          <p:cNvCxnSpPr>
            <a:stCxn id="42" idx="5"/>
            <a:endCxn id="44" idx="1"/>
          </p:cNvCxnSpPr>
          <p:nvPr userDrawn="1"/>
        </p:nvCxnSpPr>
        <p:spPr>
          <a:xfrm>
            <a:off x="6689263" y="3005983"/>
            <a:ext cx="848811" cy="699792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2" idx="7"/>
            <a:endCxn id="43" idx="2"/>
          </p:cNvCxnSpPr>
          <p:nvPr userDrawn="1"/>
        </p:nvCxnSpPr>
        <p:spPr>
          <a:xfrm flipV="1">
            <a:off x="6689267" y="1901371"/>
            <a:ext cx="737369" cy="39180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6"/>
            <a:endCxn id="41" idx="2"/>
          </p:cNvCxnSpPr>
          <p:nvPr userDrawn="1"/>
        </p:nvCxnSpPr>
        <p:spPr>
          <a:xfrm flipV="1">
            <a:off x="3409837" y="2649045"/>
            <a:ext cx="658611" cy="23274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1" idx="6"/>
            <a:endCxn id="42" idx="2"/>
          </p:cNvCxnSpPr>
          <p:nvPr userDrawn="1"/>
        </p:nvCxnSpPr>
        <p:spPr>
          <a:xfrm>
            <a:off x="5076512" y="2649052"/>
            <a:ext cx="752319" cy="535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1" idx="4"/>
            <a:endCxn id="36" idx="7"/>
          </p:cNvCxnSpPr>
          <p:nvPr userDrawn="1"/>
        </p:nvCxnSpPr>
        <p:spPr>
          <a:xfrm flipH="1">
            <a:off x="4283708" y="3153080"/>
            <a:ext cx="288768" cy="593824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E418E51-D456-4965-8679-7C885CDB5177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ext Placeholder 7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3"/>
          </p:nvPr>
        </p:nvSpPr>
        <p:spPr>
          <a:xfrm>
            <a:off x="1378858" y="2020412"/>
            <a:ext cx="1659083" cy="950119"/>
          </a:xfrm>
        </p:spPr>
        <p:txBody>
          <a:bodyPr>
            <a:normAutofit/>
          </a:bodyPr>
          <a:lstStyle>
            <a:lvl1pPr marL="0" indent="0">
              <a:buNone/>
              <a:defRPr lang="en-US" sz="900" b="0" i="0" kern="1200" dirty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6"/>
          <p:cNvSpPr>
            <a:spLocks noGrp="1"/>
          </p:cNvSpPr>
          <p:nvPr userDrawn="1">
            <p:ph type="body" sz="quarter" idx="14"/>
          </p:nvPr>
        </p:nvSpPr>
        <p:spPr>
          <a:xfrm>
            <a:off x="1378859" y="1691850"/>
            <a:ext cx="1659083" cy="318062"/>
          </a:xfrm>
        </p:spPr>
        <p:txBody>
          <a:bodyPr>
            <a:noAutofit/>
          </a:bodyPr>
          <a:lstStyle>
            <a:lvl1pPr marL="0" indent="0">
              <a:buNone/>
              <a:defRPr lang="en-US" sz="12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78859" y="3476346"/>
            <a:ext cx="1659083" cy="950119"/>
          </a:xfrm>
        </p:spPr>
        <p:txBody>
          <a:bodyPr>
            <a:normAutofit/>
          </a:bodyPr>
          <a:lstStyle>
            <a:lvl1pPr marL="0" indent="0">
              <a:buNone/>
              <a:defRPr lang="en-US" sz="900" b="0" i="0" kern="1200" dirty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378859" y="3147784"/>
            <a:ext cx="1659083" cy="318062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48716" y="2081468"/>
            <a:ext cx="1708629" cy="950119"/>
          </a:xfrm>
        </p:spPr>
        <p:txBody>
          <a:bodyPr>
            <a:normAutofit/>
          </a:bodyPr>
          <a:lstStyle>
            <a:lvl1pPr marL="0" indent="0">
              <a:buNone/>
              <a:defRPr lang="en-US" sz="900" b="0" i="0" kern="1200" dirty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948717" y="1752906"/>
            <a:ext cx="1708629" cy="318062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48716" y="3475380"/>
            <a:ext cx="1708629" cy="950119"/>
          </a:xfrm>
        </p:spPr>
        <p:txBody>
          <a:bodyPr>
            <a:normAutofit/>
          </a:bodyPr>
          <a:lstStyle>
            <a:lvl1pPr marL="0" indent="0">
              <a:buNone/>
              <a:defRPr lang="en-US" sz="900" b="0" i="0" kern="1200" dirty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948717" y="3146818"/>
            <a:ext cx="1708629" cy="318062"/>
          </a:xfrm>
        </p:spPr>
        <p:txBody>
          <a:bodyPr>
            <a:no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2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5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838910" y="2868308"/>
            <a:ext cx="718681" cy="902193"/>
          </a:xfrm>
        </p:spPr>
        <p:txBody>
          <a:bodyPr>
            <a:noAutofit/>
          </a:bodyPr>
          <a:lstStyle>
            <a:lvl1pPr marL="0" indent="0">
              <a:buNone/>
              <a:defRPr lang="en-US" sz="6000" b="1" i="0" kern="1200" dirty="0">
                <a:solidFill>
                  <a:schemeClr val="bg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6000" b="1" i="0" kern="1200" dirty="0">
                <a:solidFill>
                  <a:schemeClr val="bg1"/>
                </a:solidFill>
                <a:latin typeface="+mn-lt"/>
                <a:ea typeface="+mn-ea"/>
                <a:cs typeface="Lato Regular"/>
              </a:rPr>
              <a:t>T</a:t>
            </a:r>
            <a:endParaRPr lang="en-US" dirty="0"/>
          </a:p>
        </p:txBody>
      </p:sp>
      <p:sp>
        <p:nvSpPr>
          <p:cNvPr id="5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646484" y="1921349"/>
            <a:ext cx="718681" cy="902193"/>
          </a:xfrm>
        </p:spPr>
        <p:txBody>
          <a:bodyPr>
            <a:noAutofit/>
          </a:bodyPr>
          <a:lstStyle>
            <a:lvl1pPr marL="0" indent="0">
              <a:buNone/>
              <a:defRPr lang="en-US" sz="6000" b="1" i="0" kern="1200" dirty="0">
                <a:solidFill>
                  <a:schemeClr val="bg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r>
              <a:rPr lang="en-US" sz="6000" b="1" i="0" kern="1200" dirty="0">
                <a:solidFill>
                  <a:schemeClr val="bg1"/>
                </a:solidFill>
                <a:latin typeface="+mn-lt"/>
                <a:ea typeface="+mn-ea"/>
                <a:cs typeface="Lato Regular"/>
              </a:rPr>
              <a:t>W</a:t>
            </a:r>
            <a:endParaRPr lang="en-US" dirty="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rot="18900000">
            <a:off x="3241214" y="1216129"/>
            <a:ext cx="1379676" cy="1763189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64564" tIns="82283" rIns="164564" bIns="82283" numCol="1" anchor="t" anchorCtr="0" compatLnSpc="1">
            <a:prstTxWarp prst="textNoShape">
              <a:avLst/>
            </a:prstTxWarp>
          </a:bodyPr>
          <a:lstStyle/>
          <a:p>
            <a:endParaRPr lang="bg-BG" sz="1350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2700000">
            <a:off x="4527260" y="1216128"/>
            <a:ext cx="1379677" cy="1763189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64564" tIns="82283" rIns="164564" bIns="82283" numCol="1" anchor="t" anchorCtr="0" compatLnSpc="1">
            <a:prstTxWarp prst="textNoShape">
              <a:avLst/>
            </a:prstTxWarp>
          </a:bodyPr>
          <a:lstStyle/>
          <a:p>
            <a:endParaRPr lang="bg-BG" sz="135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2700000" flipH="1">
            <a:off x="3241031" y="2500099"/>
            <a:ext cx="1380036" cy="1762731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64564" tIns="82283" rIns="164564" bIns="82283" numCol="1" anchor="t" anchorCtr="0" compatLnSpc="1">
            <a:prstTxWarp prst="textNoShape">
              <a:avLst/>
            </a:prstTxWarp>
          </a:bodyPr>
          <a:lstStyle/>
          <a:p>
            <a:endParaRPr lang="bg-BG" sz="1350"/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 rot="18900000" flipH="1">
            <a:off x="4527438" y="2499640"/>
            <a:ext cx="1379317" cy="1763648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64564" tIns="82283" rIns="164564" bIns="82283" numCol="1" anchor="t" anchorCtr="0" compatLnSpc="1">
            <a:prstTxWarp prst="textNoShape">
              <a:avLst/>
            </a:prstTxWarp>
          </a:bodyPr>
          <a:lstStyle/>
          <a:p>
            <a:endParaRPr lang="bg-BG" sz="1350"/>
          </a:p>
        </p:txBody>
      </p:sp>
      <p:sp>
        <p:nvSpPr>
          <p:cNvPr id="40" name="Oval 39"/>
          <p:cNvSpPr/>
          <p:nvPr userDrawn="1"/>
        </p:nvSpPr>
        <p:spPr>
          <a:xfrm>
            <a:off x="811422" y="1753194"/>
            <a:ext cx="492299" cy="4922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39" tIns="91419" rIns="182839" bIns="91419" rtlCol="0" anchor="ctr"/>
          <a:lstStyle/>
          <a:p>
            <a:pPr algn="ctr"/>
            <a:endParaRPr lang="en-US" sz="1350" dirty="0"/>
          </a:p>
        </p:txBody>
      </p:sp>
      <p:sp>
        <p:nvSpPr>
          <p:cNvPr id="48" name="Oval 47"/>
          <p:cNvSpPr/>
          <p:nvPr userDrawn="1"/>
        </p:nvSpPr>
        <p:spPr>
          <a:xfrm>
            <a:off x="6362063" y="1749128"/>
            <a:ext cx="492299" cy="49229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algn="ctr"/>
            <a:r>
              <a:rPr lang="en-US" sz="1350" dirty="0"/>
              <a:t> 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819779" y="3098333"/>
            <a:ext cx="492299" cy="49229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39" tIns="91419" rIns="182839" bIns="91419" rtlCol="0" anchor="ctr"/>
          <a:lstStyle/>
          <a:p>
            <a:pPr algn="ctr"/>
            <a:endParaRPr lang="en-US" sz="1350" dirty="0"/>
          </a:p>
        </p:txBody>
      </p:sp>
      <p:sp>
        <p:nvSpPr>
          <p:cNvPr id="53" name="Oval 52"/>
          <p:cNvSpPr/>
          <p:nvPr userDrawn="1"/>
        </p:nvSpPr>
        <p:spPr>
          <a:xfrm>
            <a:off x="6362062" y="3085581"/>
            <a:ext cx="492299" cy="49229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39" tIns="91419" rIns="182839" bIns="91419" rtlCol="0" anchor="ctr"/>
          <a:lstStyle/>
          <a:p>
            <a:pPr algn="ctr"/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38E8D-3F45-4573-8D70-73BA2837540B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2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4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Oval 5"/>
          <p:cNvSpPr/>
          <p:nvPr userDrawn="1"/>
        </p:nvSpPr>
        <p:spPr bwMode="auto">
          <a:xfrm>
            <a:off x="457201" y="1552574"/>
            <a:ext cx="685800" cy="685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26" dirty="0">
              <a:latin typeface="Lato Light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81824" y="1544756"/>
            <a:ext cx="685800" cy="68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26" dirty="0">
              <a:latin typeface="Lato Ligh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57201" y="3122159"/>
            <a:ext cx="685800" cy="68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26" dirty="0">
              <a:latin typeface="Lato Light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981824" y="3114342"/>
            <a:ext cx="685800" cy="685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26" dirty="0">
              <a:latin typeface="Lato Light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78777" y="1881138"/>
            <a:ext cx="2849317" cy="950119"/>
          </a:xfrm>
        </p:spPr>
        <p:txBody>
          <a:bodyPr>
            <a:normAutofit/>
          </a:bodyPr>
          <a:lstStyle>
            <a:lvl1pPr marL="0" indent="0">
              <a:buNone/>
              <a:defRPr lang="en-US" sz="1050" kern="1200" dirty="0">
                <a:solidFill>
                  <a:schemeClr val="tx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178777" y="1552576"/>
            <a:ext cx="2849317" cy="318062"/>
          </a:xfrm>
        </p:spPr>
        <p:txBody>
          <a:bodyPr>
            <a:noAutofit/>
          </a:bodyPr>
          <a:lstStyle>
            <a:lvl1pPr marL="0" indent="0">
              <a:buNone/>
              <a:defRPr lang="en-US" sz="15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71076" y="3467824"/>
            <a:ext cx="2849317" cy="950119"/>
          </a:xfrm>
        </p:spPr>
        <p:txBody>
          <a:bodyPr>
            <a:normAutofit/>
          </a:bodyPr>
          <a:lstStyle>
            <a:lvl1pPr marL="0" indent="0">
              <a:buNone/>
              <a:defRPr lang="en-US" sz="1050" kern="1200" dirty="0">
                <a:solidFill>
                  <a:schemeClr val="tx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171081" y="3139261"/>
            <a:ext cx="2849317" cy="318062"/>
          </a:xfrm>
        </p:spPr>
        <p:txBody>
          <a:bodyPr>
            <a:noAutofit/>
          </a:bodyPr>
          <a:lstStyle>
            <a:lvl1pPr marL="0" indent="0">
              <a:buNone/>
              <a:defRPr lang="en-US" sz="15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703400" y="1873320"/>
            <a:ext cx="2849317" cy="950119"/>
          </a:xfrm>
        </p:spPr>
        <p:txBody>
          <a:bodyPr>
            <a:normAutofit/>
          </a:bodyPr>
          <a:lstStyle>
            <a:lvl1pPr marL="0" indent="0">
              <a:buNone/>
              <a:defRPr lang="en-US" sz="1050" kern="1200" dirty="0">
                <a:solidFill>
                  <a:schemeClr val="tx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03400" y="1544758"/>
            <a:ext cx="2849317" cy="318062"/>
          </a:xfrm>
        </p:spPr>
        <p:txBody>
          <a:bodyPr>
            <a:noAutofit/>
          </a:bodyPr>
          <a:lstStyle>
            <a:lvl1pPr marL="0" indent="0">
              <a:buNone/>
              <a:defRPr lang="en-US" sz="15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695704" y="3460006"/>
            <a:ext cx="2849317" cy="950119"/>
          </a:xfrm>
        </p:spPr>
        <p:txBody>
          <a:bodyPr>
            <a:normAutofit/>
          </a:bodyPr>
          <a:lstStyle>
            <a:lvl1pPr marL="0" indent="0">
              <a:buNone/>
              <a:defRPr lang="en-US" sz="1050" kern="1200" dirty="0">
                <a:solidFill>
                  <a:schemeClr val="tx1"/>
                </a:solidFill>
                <a:latin typeface="Calibri Light"/>
                <a:ea typeface="Open Sans Light" panose="020B0306030504020204" pitchFamily="34" charset="0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5695705" y="3131443"/>
            <a:ext cx="2849317" cy="318062"/>
          </a:xfrm>
        </p:spPr>
        <p:txBody>
          <a:bodyPr>
            <a:noAutofit/>
          </a:bodyPr>
          <a:lstStyle>
            <a:lvl1pPr marL="0" indent="0">
              <a:buNone/>
              <a:defRPr lang="en-US" sz="150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A9776C-D287-49B4-82BA-4B6C1727A5A0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31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B6B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56348"/>
            <a:ext cx="822960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70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457202" y="2171832"/>
            <a:ext cx="2202669" cy="77429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47"/>
          <p:cNvSpPr>
            <a:spLocks noGrp="1"/>
          </p:cNvSpPr>
          <p:nvPr>
            <p:ph type="body" sz="quarter" idx="14"/>
          </p:nvPr>
        </p:nvSpPr>
        <p:spPr>
          <a:xfrm>
            <a:off x="457204" y="1850354"/>
            <a:ext cx="2202669" cy="321477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457202" y="3900084"/>
            <a:ext cx="2202668" cy="744488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9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47"/>
          <p:cNvSpPr>
            <a:spLocks noGrp="1"/>
          </p:cNvSpPr>
          <p:nvPr>
            <p:ph type="body" sz="quarter" idx="16"/>
          </p:nvPr>
        </p:nvSpPr>
        <p:spPr>
          <a:xfrm>
            <a:off x="457205" y="3578606"/>
            <a:ext cx="2202667" cy="314074"/>
          </a:xfrm>
        </p:spPr>
        <p:txBody>
          <a:bodyPr>
            <a:noAutofit/>
          </a:bodyPr>
          <a:lstStyle>
            <a:lvl1pPr marL="0" indent="0" algn="r"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45"/>
          <p:cNvSpPr>
            <a:spLocks noGrp="1"/>
          </p:cNvSpPr>
          <p:nvPr>
            <p:ph type="body" sz="quarter" idx="17"/>
          </p:nvPr>
        </p:nvSpPr>
        <p:spPr>
          <a:xfrm>
            <a:off x="6489618" y="2179236"/>
            <a:ext cx="2197185" cy="76689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47"/>
          <p:cNvSpPr>
            <a:spLocks noGrp="1"/>
          </p:cNvSpPr>
          <p:nvPr>
            <p:ph type="body" sz="quarter" idx="18"/>
          </p:nvPr>
        </p:nvSpPr>
        <p:spPr>
          <a:xfrm>
            <a:off x="6489616" y="1857756"/>
            <a:ext cx="2197184" cy="314074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45"/>
          <p:cNvSpPr>
            <a:spLocks noGrp="1"/>
          </p:cNvSpPr>
          <p:nvPr>
            <p:ph type="body" sz="quarter" idx="19"/>
          </p:nvPr>
        </p:nvSpPr>
        <p:spPr>
          <a:xfrm>
            <a:off x="6499592" y="3912683"/>
            <a:ext cx="2197185" cy="73188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lang="en-US" sz="9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7" name="Text Placeholder 47"/>
          <p:cNvSpPr>
            <a:spLocks noGrp="1"/>
          </p:cNvSpPr>
          <p:nvPr>
            <p:ph type="body" sz="quarter" idx="20"/>
          </p:nvPr>
        </p:nvSpPr>
        <p:spPr>
          <a:xfrm>
            <a:off x="6499591" y="3591204"/>
            <a:ext cx="2197184" cy="314074"/>
          </a:xfrm>
        </p:spPr>
        <p:txBody>
          <a:bodyPr>
            <a:noAutofit/>
          </a:bodyPr>
          <a:lstStyle>
            <a:lvl1pPr marL="0" indent="0" algn="l">
              <a:buNone/>
              <a:defRPr lang="en-US" sz="1350" b="1" kern="1200" baseline="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480547" y="1302812"/>
            <a:ext cx="554947" cy="55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6489616" y="3032732"/>
            <a:ext cx="554947" cy="554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2113995" y="1295406"/>
            <a:ext cx="554947" cy="55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2113995" y="3018461"/>
            <a:ext cx="554947" cy="554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id-ID" sz="1350"/>
          </a:p>
        </p:txBody>
      </p:sp>
      <p:sp>
        <p:nvSpPr>
          <p:cNvPr id="39" name="Freeform 38"/>
          <p:cNvSpPr>
            <a:spLocks noChangeArrowheads="1"/>
          </p:cNvSpPr>
          <p:nvPr userDrawn="1"/>
        </p:nvSpPr>
        <p:spPr bwMode="auto">
          <a:xfrm>
            <a:off x="4572260" y="1521747"/>
            <a:ext cx="1062815" cy="1029235"/>
          </a:xfrm>
          <a:custGeom>
            <a:avLst/>
            <a:gdLst>
              <a:gd name="T0" fmla="*/ 4968 w 6000"/>
              <a:gd name="T1" fmla="*/ 3500 h 5814"/>
              <a:gd name="T2" fmla="*/ 4968 w 6000"/>
              <a:gd name="T3" fmla="*/ 3500 h 5814"/>
              <a:gd name="T4" fmla="*/ 5999 w 6000"/>
              <a:gd name="T5" fmla="*/ 2469 h 5814"/>
              <a:gd name="T6" fmla="*/ 5999 w 6000"/>
              <a:gd name="T7" fmla="*/ 2469 h 5814"/>
              <a:gd name="T8" fmla="*/ 0 w 6000"/>
              <a:gd name="T9" fmla="*/ 0 h 5814"/>
              <a:gd name="T10" fmla="*/ 0 w 6000"/>
              <a:gd name="T11" fmla="*/ 4688 h 5814"/>
              <a:gd name="T12" fmla="*/ 2656 w 6000"/>
              <a:gd name="T13" fmla="*/ 5813 h 5814"/>
              <a:gd name="T14" fmla="*/ 2656 w 6000"/>
              <a:gd name="T15" fmla="*/ 5813 h 5814"/>
              <a:gd name="T16" fmla="*/ 3937 w 6000"/>
              <a:gd name="T17" fmla="*/ 4532 h 5814"/>
              <a:gd name="T18" fmla="*/ 4905 w 6000"/>
              <a:gd name="T19" fmla="*/ 4500 h 5814"/>
              <a:gd name="T20" fmla="*/ 4968 w 6000"/>
              <a:gd name="T21" fmla="*/ 3500 h 5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0" h="5814">
                <a:moveTo>
                  <a:pt x="4968" y="3500"/>
                </a:moveTo>
                <a:lnTo>
                  <a:pt x="4968" y="3500"/>
                </a:lnTo>
                <a:cubicBezTo>
                  <a:pt x="5999" y="2469"/>
                  <a:pt x="5999" y="2469"/>
                  <a:pt x="5999" y="2469"/>
                </a:cubicBezTo>
                <a:lnTo>
                  <a:pt x="5999" y="2469"/>
                </a:lnTo>
                <a:cubicBezTo>
                  <a:pt x="4343" y="813"/>
                  <a:pt x="2156" y="0"/>
                  <a:pt x="0" y="0"/>
                </a:cubicBezTo>
                <a:cubicBezTo>
                  <a:pt x="0" y="4688"/>
                  <a:pt x="0" y="4688"/>
                  <a:pt x="0" y="4688"/>
                </a:cubicBezTo>
                <a:cubicBezTo>
                  <a:pt x="968" y="4688"/>
                  <a:pt x="1937" y="5063"/>
                  <a:pt x="2656" y="5813"/>
                </a:cubicBezTo>
                <a:lnTo>
                  <a:pt x="2656" y="5813"/>
                </a:lnTo>
                <a:cubicBezTo>
                  <a:pt x="3937" y="4532"/>
                  <a:pt x="3937" y="4532"/>
                  <a:pt x="3937" y="4532"/>
                </a:cubicBezTo>
                <a:cubicBezTo>
                  <a:pt x="4905" y="4500"/>
                  <a:pt x="4905" y="4500"/>
                  <a:pt x="4905" y="4500"/>
                </a:cubicBezTo>
                <a:lnTo>
                  <a:pt x="4968" y="350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0" name="Freeform 39"/>
          <p:cNvSpPr>
            <a:spLocks noChangeArrowheads="1"/>
          </p:cNvSpPr>
          <p:nvPr userDrawn="1"/>
        </p:nvSpPr>
        <p:spPr bwMode="auto">
          <a:xfrm>
            <a:off x="3514913" y="1518339"/>
            <a:ext cx="1178387" cy="1029235"/>
          </a:xfrm>
          <a:custGeom>
            <a:avLst/>
            <a:gdLst>
              <a:gd name="T0" fmla="*/ 5968 w 6656"/>
              <a:gd name="T1" fmla="*/ 1438 h 5814"/>
              <a:gd name="T2" fmla="*/ 5968 w 6656"/>
              <a:gd name="T3" fmla="*/ 1438 h 5814"/>
              <a:gd name="T4" fmla="*/ 5968 w 6656"/>
              <a:gd name="T5" fmla="*/ 0 h 5814"/>
              <a:gd name="T6" fmla="*/ 5968 w 6656"/>
              <a:gd name="T7" fmla="*/ 0 h 5814"/>
              <a:gd name="T8" fmla="*/ 0 w 6656"/>
              <a:gd name="T9" fmla="*/ 2469 h 5814"/>
              <a:gd name="T10" fmla="*/ 3312 w 6656"/>
              <a:gd name="T11" fmla="*/ 5813 h 5814"/>
              <a:gd name="T12" fmla="*/ 5968 w 6656"/>
              <a:gd name="T13" fmla="*/ 4688 h 5814"/>
              <a:gd name="T14" fmla="*/ 5968 w 6656"/>
              <a:gd name="T15" fmla="*/ 4688 h 5814"/>
              <a:gd name="T16" fmla="*/ 5968 w 6656"/>
              <a:gd name="T17" fmla="*/ 2907 h 5814"/>
              <a:gd name="T18" fmla="*/ 6655 w 6656"/>
              <a:gd name="T19" fmla="*/ 2188 h 5814"/>
              <a:gd name="T20" fmla="*/ 5968 w 6656"/>
              <a:gd name="T21" fmla="*/ 1438 h 5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56" h="5814">
                <a:moveTo>
                  <a:pt x="5968" y="1438"/>
                </a:moveTo>
                <a:lnTo>
                  <a:pt x="5968" y="1438"/>
                </a:lnTo>
                <a:cubicBezTo>
                  <a:pt x="5968" y="0"/>
                  <a:pt x="5968" y="0"/>
                  <a:pt x="5968" y="0"/>
                </a:cubicBezTo>
                <a:lnTo>
                  <a:pt x="5968" y="0"/>
                </a:lnTo>
                <a:cubicBezTo>
                  <a:pt x="3625" y="0"/>
                  <a:pt x="1531" y="938"/>
                  <a:pt x="0" y="2469"/>
                </a:cubicBezTo>
                <a:cubicBezTo>
                  <a:pt x="3312" y="5813"/>
                  <a:pt x="3312" y="5813"/>
                  <a:pt x="3312" y="5813"/>
                </a:cubicBezTo>
                <a:cubicBezTo>
                  <a:pt x="4000" y="5125"/>
                  <a:pt x="4937" y="4688"/>
                  <a:pt x="5968" y="4688"/>
                </a:cubicBezTo>
                <a:lnTo>
                  <a:pt x="5968" y="4688"/>
                </a:lnTo>
                <a:cubicBezTo>
                  <a:pt x="5968" y="2907"/>
                  <a:pt x="5968" y="2907"/>
                  <a:pt x="5968" y="2907"/>
                </a:cubicBezTo>
                <a:cubicBezTo>
                  <a:pt x="6655" y="2188"/>
                  <a:pt x="6655" y="2188"/>
                  <a:pt x="6655" y="2188"/>
                </a:cubicBezTo>
                <a:lnTo>
                  <a:pt x="5968" y="143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1" name="Freeform 40"/>
          <p:cNvSpPr>
            <a:spLocks noChangeArrowheads="1"/>
          </p:cNvSpPr>
          <p:nvPr userDrawn="1"/>
        </p:nvSpPr>
        <p:spPr bwMode="auto">
          <a:xfrm>
            <a:off x="3072139" y="1955645"/>
            <a:ext cx="1029235" cy="1062814"/>
          </a:xfrm>
          <a:custGeom>
            <a:avLst/>
            <a:gdLst>
              <a:gd name="T0" fmla="*/ 0 w 5814"/>
              <a:gd name="T1" fmla="*/ 6000 h 6001"/>
              <a:gd name="T2" fmla="*/ 0 w 5814"/>
              <a:gd name="T3" fmla="*/ 6000 h 6001"/>
              <a:gd name="T4" fmla="*/ 4719 w 5814"/>
              <a:gd name="T5" fmla="*/ 6000 h 6001"/>
              <a:gd name="T6" fmla="*/ 5813 w 5814"/>
              <a:gd name="T7" fmla="*/ 3344 h 6001"/>
              <a:gd name="T8" fmla="*/ 4532 w 5814"/>
              <a:gd name="T9" fmla="*/ 2063 h 6001"/>
              <a:gd name="T10" fmla="*/ 4501 w 5814"/>
              <a:gd name="T11" fmla="*/ 1031 h 6001"/>
              <a:gd name="T12" fmla="*/ 3532 w 5814"/>
              <a:gd name="T13" fmla="*/ 1031 h 6001"/>
              <a:gd name="T14" fmla="*/ 2501 w 5814"/>
              <a:gd name="T15" fmla="*/ 0 h 6001"/>
              <a:gd name="T16" fmla="*/ 0 w 5814"/>
              <a:gd name="T17" fmla="*/ 6000 h 6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14" h="6001">
                <a:moveTo>
                  <a:pt x="0" y="6000"/>
                </a:moveTo>
                <a:lnTo>
                  <a:pt x="0" y="6000"/>
                </a:lnTo>
                <a:cubicBezTo>
                  <a:pt x="4719" y="6000"/>
                  <a:pt x="4719" y="6000"/>
                  <a:pt x="4719" y="6000"/>
                </a:cubicBezTo>
                <a:cubicBezTo>
                  <a:pt x="4719" y="5031"/>
                  <a:pt x="5094" y="4063"/>
                  <a:pt x="5813" y="3344"/>
                </a:cubicBezTo>
                <a:cubicBezTo>
                  <a:pt x="4532" y="2063"/>
                  <a:pt x="4532" y="2063"/>
                  <a:pt x="4532" y="2063"/>
                </a:cubicBezTo>
                <a:cubicBezTo>
                  <a:pt x="4501" y="1031"/>
                  <a:pt x="4501" y="1031"/>
                  <a:pt x="4501" y="1031"/>
                </a:cubicBezTo>
                <a:cubicBezTo>
                  <a:pt x="3532" y="1031"/>
                  <a:pt x="3532" y="1031"/>
                  <a:pt x="3532" y="1031"/>
                </a:cubicBezTo>
                <a:cubicBezTo>
                  <a:pt x="2501" y="0"/>
                  <a:pt x="2501" y="0"/>
                  <a:pt x="2501" y="0"/>
                </a:cubicBezTo>
                <a:cubicBezTo>
                  <a:pt x="844" y="1656"/>
                  <a:pt x="0" y="3813"/>
                  <a:pt x="0" y="600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2" name="Freeform 41"/>
          <p:cNvSpPr>
            <a:spLocks noChangeArrowheads="1"/>
          </p:cNvSpPr>
          <p:nvPr userDrawn="1"/>
        </p:nvSpPr>
        <p:spPr bwMode="auto">
          <a:xfrm>
            <a:off x="3072139" y="2896639"/>
            <a:ext cx="1029235" cy="1178389"/>
          </a:xfrm>
          <a:custGeom>
            <a:avLst/>
            <a:gdLst>
              <a:gd name="T0" fmla="*/ 2501 w 5814"/>
              <a:gd name="T1" fmla="*/ 6655 h 6656"/>
              <a:gd name="T2" fmla="*/ 2501 w 5814"/>
              <a:gd name="T3" fmla="*/ 6655 h 6656"/>
              <a:gd name="T4" fmla="*/ 5813 w 5814"/>
              <a:gd name="T5" fmla="*/ 3342 h 6656"/>
              <a:gd name="T6" fmla="*/ 4719 w 5814"/>
              <a:gd name="T7" fmla="*/ 687 h 6656"/>
              <a:gd name="T8" fmla="*/ 2907 w 5814"/>
              <a:gd name="T9" fmla="*/ 687 h 6656"/>
              <a:gd name="T10" fmla="*/ 2157 w 5814"/>
              <a:gd name="T11" fmla="*/ 0 h 6656"/>
              <a:gd name="T12" fmla="*/ 1469 w 5814"/>
              <a:gd name="T13" fmla="*/ 687 h 6656"/>
              <a:gd name="T14" fmla="*/ 0 w 5814"/>
              <a:gd name="T15" fmla="*/ 687 h 6656"/>
              <a:gd name="T16" fmla="*/ 2501 w 5814"/>
              <a:gd name="T17" fmla="*/ 6655 h 6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14" h="6656">
                <a:moveTo>
                  <a:pt x="2501" y="6655"/>
                </a:moveTo>
                <a:lnTo>
                  <a:pt x="2501" y="6655"/>
                </a:lnTo>
                <a:cubicBezTo>
                  <a:pt x="5813" y="3342"/>
                  <a:pt x="5813" y="3342"/>
                  <a:pt x="5813" y="3342"/>
                </a:cubicBezTo>
                <a:cubicBezTo>
                  <a:pt x="5126" y="2655"/>
                  <a:pt x="4719" y="1717"/>
                  <a:pt x="4719" y="687"/>
                </a:cubicBezTo>
                <a:cubicBezTo>
                  <a:pt x="2907" y="687"/>
                  <a:pt x="2907" y="687"/>
                  <a:pt x="2907" y="687"/>
                </a:cubicBezTo>
                <a:cubicBezTo>
                  <a:pt x="2157" y="0"/>
                  <a:pt x="2157" y="0"/>
                  <a:pt x="2157" y="0"/>
                </a:cubicBezTo>
                <a:cubicBezTo>
                  <a:pt x="1469" y="687"/>
                  <a:pt x="1469" y="687"/>
                  <a:pt x="1469" y="687"/>
                </a:cubicBezTo>
                <a:cubicBezTo>
                  <a:pt x="0" y="687"/>
                  <a:pt x="0" y="687"/>
                  <a:pt x="0" y="687"/>
                </a:cubicBezTo>
                <a:cubicBezTo>
                  <a:pt x="0" y="2999"/>
                  <a:pt x="969" y="5123"/>
                  <a:pt x="2501" y="665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3" name="Freeform 42"/>
          <p:cNvSpPr>
            <a:spLocks noChangeArrowheads="1"/>
          </p:cNvSpPr>
          <p:nvPr userDrawn="1"/>
        </p:nvSpPr>
        <p:spPr bwMode="auto">
          <a:xfrm>
            <a:off x="3514911" y="3488567"/>
            <a:ext cx="1057348" cy="1029235"/>
          </a:xfrm>
          <a:custGeom>
            <a:avLst/>
            <a:gdLst>
              <a:gd name="T0" fmla="*/ 5968 w 5969"/>
              <a:gd name="T1" fmla="*/ 5813 h 5814"/>
              <a:gd name="T2" fmla="*/ 5968 w 5969"/>
              <a:gd name="T3" fmla="*/ 5813 h 5814"/>
              <a:gd name="T4" fmla="*/ 5968 w 5969"/>
              <a:gd name="T5" fmla="*/ 1094 h 5814"/>
              <a:gd name="T6" fmla="*/ 3312 w 5969"/>
              <a:gd name="T7" fmla="*/ 0 h 5814"/>
              <a:gd name="T8" fmla="*/ 2031 w 5969"/>
              <a:gd name="T9" fmla="*/ 1250 h 5814"/>
              <a:gd name="T10" fmla="*/ 1031 w 5969"/>
              <a:gd name="T11" fmla="*/ 1313 h 5814"/>
              <a:gd name="T12" fmla="*/ 1031 w 5969"/>
              <a:gd name="T13" fmla="*/ 2282 h 5814"/>
              <a:gd name="T14" fmla="*/ 0 w 5969"/>
              <a:gd name="T15" fmla="*/ 3313 h 5814"/>
              <a:gd name="T16" fmla="*/ 5968 w 5969"/>
              <a:gd name="T17" fmla="*/ 5813 h 5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69" h="5814">
                <a:moveTo>
                  <a:pt x="5968" y="5813"/>
                </a:moveTo>
                <a:lnTo>
                  <a:pt x="5968" y="5813"/>
                </a:lnTo>
                <a:cubicBezTo>
                  <a:pt x="5968" y="1094"/>
                  <a:pt x="5968" y="1094"/>
                  <a:pt x="5968" y="1094"/>
                </a:cubicBezTo>
                <a:cubicBezTo>
                  <a:pt x="5000" y="1094"/>
                  <a:pt x="4062" y="719"/>
                  <a:pt x="3312" y="0"/>
                </a:cubicBezTo>
                <a:cubicBezTo>
                  <a:pt x="2031" y="1250"/>
                  <a:pt x="2031" y="1250"/>
                  <a:pt x="2031" y="1250"/>
                </a:cubicBezTo>
                <a:cubicBezTo>
                  <a:pt x="1031" y="1313"/>
                  <a:pt x="1031" y="1313"/>
                  <a:pt x="1031" y="1313"/>
                </a:cubicBezTo>
                <a:cubicBezTo>
                  <a:pt x="1031" y="2282"/>
                  <a:pt x="1031" y="2282"/>
                  <a:pt x="1031" y="2282"/>
                </a:cubicBezTo>
                <a:cubicBezTo>
                  <a:pt x="0" y="3313"/>
                  <a:pt x="0" y="3313"/>
                  <a:pt x="0" y="3313"/>
                </a:cubicBezTo>
                <a:cubicBezTo>
                  <a:pt x="1625" y="4969"/>
                  <a:pt x="3812" y="5813"/>
                  <a:pt x="5968" y="581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4" name="Freeform 43"/>
          <p:cNvSpPr>
            <a:spLocks noChangeArrowheads="1"/>
          </p:cNvSpPr>
          <p:nvPr userDrawn="1"/>
        </p:nvSpPr>
        <p:spPr bwMode="auto">
          <a:xfrm>
            <a:off x="4449653" y="3488567"/>
            <a:ext cx="1183856" cy="1029235"/>
          </a:xfrm>
          <a:custGeom>
            <a:avLst/>
            <a:gdLst>
              <a:gd name="T0" fmla="*/ 6686 w 6687"/>
              <a:gd name="T1" fmla="*/ 3313 h 5814"/>
              <a:gd name="T2" fmla="*/ 6686 w 6687"/>
              <a:gd name="T3" fmla="*/ 3313 h 5814"/>
              <a:gd name="T4" fmla="*/ 3343 w 6687"/>
              <a:gd name="T5" fmla="*/ 0 h 5814"/>
              <a:gd name="T6" fmla="*/ 687 w 6687"/>
              <a:gd name="T7" fmla="*/ 1094 h 5814"/>
              <a:gd name="T8" fmla="*/ 687 w 6687"/>
              <a:gd name="T9" fmla="*/ 2907 h 5814"/>
              <a:gd name="T10" fmla="*/ 0 w 6687"/>
              <a:gd name="T11" fmla="*/ 3625 h 5814"/>
              <a:gd name="T12" fmla="*/ 687 w 6687"/>
              <a:gd name="T13" fmla="*/ 4344 h 5814"/>
              <a:gd name="T14" fmla="*/ 687 w 6687"/>
              <a:gd name="T15" fmla="*/ 5813 h 5814"/>
              <a:gd name="T16" fmla="*/ 6686 w 6687"/>
              <a:gd name="T17" fmla="*/ 3313 h 5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87" h="5814">
                <a:moveTo>
                  <a:pt x="6686" y="3313"/>
                </a:moveTo>
                <a:lnTo>
                  <a:pt x="6686" y="3313"/>
                </a:lnTo>
                <a:cubicBezTo>
                  <a:pt x="3343" y="0"/>
                  <a:pt x="3343" y="0"/>
                  <a:pt x="3343" y="0"/>
                </a:cubicBezTo>
                <a:cubicBezTo>
                  <a:pt x="2655" y="657"/>
                  <a:pt x="1718" y="1094"/>
                  <a:pt x="687" y="1094"/>
                </a:cubicBezTo>
                <a:cubicBezTo>
                  <a:pt x="687" y="2907"/>
                  <a:pt x="687" y="2907"/>
                  <a:pt x="687" y="2907"/>
                </a:cubicBezTo>
                <a:cubicBezTo>
                  <a:pt x="0" y="3625"/>
                  <a:pt x="0" y="3625"/>
                  <a:pt x="0" y="3625"/>
                </a:cubicBezTo>
                <a:cubicBezTo>
                  <a:pt x="687" y="4344"/>
                  <a:pt x="687" y="4344"/>
                  <a:pt x="687" y="4344"/>
                </a:cubicBezTo>
                <a:cubicBezTo>
                  <a:pt x="687" y="5813"/>
                  <a:pt x="687" y="5813"/>
                  <a:pt x="687" y="5813"/>
                </a:cubicBezTo>
                <a:cubicBezTo>
                  <a:pt x="3030" y="5813"/>
                  <a:pt x="5155" y="4844"/>
                  <a:pt x="6686" y="3313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5" name="Freeform 44"/>
          <p:cNvSpPr>
            <a:spLocks noChangeArrowheads="1"/>
          </p:cNvSpPr>
          <p:nvPr userDrawn="1"/>
        </p:nvSpPr>
        <p:spPr bwMode="auto">
          <a:xfrm>
            <a:off x="5041323" y="3019806"/>
            <a:ext cx="1029235" cy="1057348"/>
          </a:xfrm>
          <a:custGeom>
            <a:avLst/>
            <a:gdLst>
              <a:gd name="T0" fmla="*/ 2312 w 5813"/>
              <a:gd name="T1" fmla="*/ 4937 h 5969"/>
              <a:gd name="T2" fmla="*/ 2312 w 5813"/>
              <a:gd name="T3" fmla="*/ 4937 h 5969"/>
              <a:gd name="T4" fmla="*/ 3343 w 5813"/>
              <a:gd name="T5" fmla="*/ 5968 h 5969"/>
              <a:gd name="T6" fmla="*/ 3343 w 5813"/>
              <a:gd name="T7" fmla="*/ 5968 h 5969"/>
              <a:gd name="T8" fmla="*/ 5812 w 5813"/>
              <a:gd name="T9" fmla="*/ 0 h 5969"/>
              <a:gd name="T10" fmla="*/ 1093 w 5813"/>
              <a:gd name="T11" fmla="*/ 0 h 5969"/>
              <a:gd name="T12" fmla="*/ 0 w 5813"/>
              <a:gd name="T13" fmla="*/ 2655 h 5969"/>
              <a:gd name="T14" fmla="*/ 0 w 5813"/>
              <a:gd name="T15" fmla="*/ 2655 h 5969"/>
              <a:gd name="T16" fmla="*/ 1281 w 5813"/>
              <a:gd name="T17" fmla="*/ 3905 h 5969"/>
              <a:gd name="T18" fmla="*/ 1281 w 5813"/>
              <a:gd name="T19" fmla="*/ 4905 h 5969"/>
              <a:gd name="T20" fmla="*/ 2312 w 5813"/>
              <a:gd name="T21" fmla="*/ 4937 h 5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13" h="5969">
                <a:moveTo>
                  <a:pt x="2312" y="4937"/>
                </a:moveTo>
                <a:lnTo>
                  <a:pt x="2312" y="4937"/>
                </a:lnTo>
                <a:cubicBezTo>
                  <a:pt x="3343" y="5968"/>
                  <a:pt x="3343" y="5968"/>
                  <a:pt x="3343" y="5968"/>
                </a:cubicBezTo>
                <a:lnTo>
                  <a:pt x="3343" y="5968"/>
                </a:lnTo>
                <a:cubicBezTo>
                  <a:pt x="5000" y="4312"/>
                  <a:pt x="5812" y="2155"/>
                  <a:pt x="5812" y="0"/>
                </a:cubicBezTo>
                <a:cubicBezTo>
                  <a:pt x="1093" y="0"/>
                  <a:pt x="1093" y="0"/>
                  <a:pt x="1093" y="0"/>
                </a:cubicBezTo>
                <a:cubicBezTo>
                  <a:pt x="1093" y="937"/>
                  <a:pt x="750" y="1905"/>
                  <a:pt x="0" y="2655"/>
                </a:cubicBezTo>
                <a:lnTo>
                  <a:pt x="0" y="2655"/>
                </a:lnTo>
                <a:cubicBezTo>
                  <a:pt x="1281" y="3905"/>
                  <a:pt x="1281" y="3905"/>
                  <a:pt x="1281" y="3905"/>
                </a:cubicBezTo>
                <a:cubicBezTo>
                  <a:pt x="1281" y="4905"/>
                  <a:pt x="1281" y="4905"/>
                  <a:pt x="1281" y="4905"/>
                </a:cubicBezTo>
                <a:lnTo>
                  <a:pt x="2312" y="4937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6" name="Freeform 45"/>
          <p:cNvSpPr>
            <a:spLocks noChangeArrowheads="1"/>
          </p:cNvSpPr>
          <p:nvPr userDrawn="1"/>
        </p:nvSpPr>
        <p:spPr bwMode="auto">
          <a:xfrm>
            <a:off x="5041966" y="1959018"/>
            <a:ext cx="1029235" cy="1183854"/>
          </a:xfrm>
          <a:custGeom>
            <a:avLst/>
            <a:gdLst>
              <a:gd name="T0" fmla="*/ 4343 w 5813"/>
              <a:gd name="T1" fmla="*/ 6000 h 6687"/>
              <a:gd name="T2" fmla="*/ 4343 w 5813"/>
              <a:gd name="T3" fmla="*/ 6000 h 6687"/>
              <a:gd name="T4" fmla="*/ 5812 w 5813"/>
              <a:gd name="T5" fmla="*/ 6000 h 6687"/>
              <a:gd name="T6" fmla="*/ 5812 w 5813"/>
              <a:gd name="T7" fmla="*/ 6000 h 6687"/>
              <a:gd name="T8" fmla="*/ 3343 w 5813"/>
              <a:gd name="T9" fmla="*/ 0 h 6687"/>
              <a:gd name="T10" fmla="*/ 0 w 5813"/>
              <a:gd name="T11" fmla="*/ 3344 h 6687"/>
              <a:gd name="T12" fmla="*/ 1093 w 5813"/>
              <a:gd name="T13" fmla="*/ 6000 h 6687"/>
              <a:gd name="T14" fmla="*/ 1093 w 5813"/>
              <a:gd name="T15" fmla="*/ 6000 h 6687"/>
              <a:gd name="T16" fmla="*/ 2906 w 5813"/>
              <a:gd name="T17" fmla="*/ 6000 h 6687"/>
              <a:gd name="T18" fmla="*/ 3625 w 5813"/>
              <a:gd name="T19" fmla="*/ 6686 h 6687"/>
              <a:gd name="T20" fmla="*/ 4343 w 5813"/>
              <a:gd name="T21" fmla="*/ 6000 h 6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13" h="6687">
                <a:moveTo>
                  <a:pt x="4343" y="6000"/>
                </a:moveTo>
                <a:lnTo>
                  <a:pt x="4343" y="6000"/>
                </a:lnTo>
                <a:cubicBezTo>
                  <a:pt x="5812" y="6000"/>
                  <a:pt x="5812" y="6000"/>
                  <a:pt x="5812" y="6000"/>
                </a:cubicBezTo>
                <a:lnTo>
                  <a:pt x="5812" y="6000"/>
                </a:lnTo>
                <a:cubicBezTo>
                  <a:pt x="5812" y="3656"/>
                  <a:pt x="4875" y="1531"/>
                  <a:pt x="3343" y="0"/>
                </a:cubicBezTo>
                <a:cubicBezTo>
                  <a:pt x="0" y="3344"/>
                  <a:pt x="0" y="3344"/>
                  <a:pt x="0" y="3344"/>
                </a:cubicBezTo>
                <a:cubicBezTo>
                  <a:pt x="687" y="4000"/>
                  <a:pt x="1093" y="4938"/>
                  <a:pt x="1093" y="6000"/>
                </a:cubicBezTo>
                <a:lnTo>
                  <a:pt x="1093" y="6000"/>
                </a:lnTo>
                <a:cubicBezTo>
                  <a:pt x="2906" y="6000"/>
                  <a:pt x="2906" y="6000"/>
                  <a:pt x="2906" y="6000"/>
                </a:cubicBezTo>
                <a:cubicBezTo>
                  <a:pt x="3625" y="6686"/>
                  <a:pt x="3625" y="6686"/>
                  <a:pt x="3625" y="6686"/>
                </a:cubicBezTo>
                <a:lnTo>
                  <a:pt x="4343" y="600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47" name="Freeform 46"/>
          <p:cNvSpPr>
            <a:spLocks noChangeArrowheads="1"/>
          </p:cNvSpPr>
          <p:nvPr userDrawn="1"/>
        </p:nvSpPr>
        <p:spPr bwMode="auto">
          <a:xfrm>
            <a:off x="5268827" y="2138377"/>
            <a:ext cx="182732" cy="177266"/>
          </a:xfrm>
          <a:custGeom>
            <a:avLst/>
            <a:gdLst>
              <a:gd name="T0" fmla="*/ 1031 w 1032"/>
              <a:gd name="T1" fmla="*/ 0 h 1001"/>
              <a:gd name="T2" fmla="*/ 968 w 1032"/>
              <a:gd name="T3" fmla="*/ 1000 h 1001"/>
              <a:gd name="T4" fmla="*/ 0 w 1032"/>
              <a:gd name="T5" fmla="*/ 1000 h 1001"/>
              <a:gd name="T6" fmla="*/ 1031 w 1032"/>
              <a:gd name="T7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2" h="1001">
                <a:moveTo>
                  <a:pt x="1031" y="0"/>
                </a:moveTo>
                <a:lnTo>
                  <a:pt x="968" y="1000"/>
                </a:lnTo>
                <a:lnTo>
                  <a:pt x="0" y="1000"/>
                </a:lnTo>
                <a:lnTo>
                  <a:pt x="1031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8564" tIns="34283" rIns="68564" bIns="34283" anchor="ctr"/>
          <a:lstStyle/>
          <a:p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20B2B6-08D2-4A78-8ADA-B6D79FBED97B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1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Round Per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79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817579" y="3573078"/>
            <a:ext cx="1494467" cy="93542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algn="ctr"/>
            <a:endParaRPr lang="en-US" sz="675" dirty="0">
              <a:cs typeface="Lato Light"/>
            </a:endParaRPr>
          </a:p>
        </p:txBody>
      </p:sp>
      <p:sp>
        <p:nvSpPr>
          <p:cNvPr id="80" name="Text Placeholder 47"/>
          <p:cNvSpPr>
            <a:spLocks noGrp="1"/>
          </p:cNvSpPr>
          <p:nvPr>
            <p:ph type="body" sz="quarter" idx="14"/>
          </p:nvPr>
        </p:nvSpPr>
        <p:spPr>
          <a:xfrm>
            <a:off x="817581" y="3216146"/>
            <a:ext cx="1494467" cy="356931"/>
          </a:xfrm>
        </p:spPr>
        <p:txBody>
          <a:bodyPr>
            <a:no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05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81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795349" y="3573078"/>
            <a:ext cx="1494467" cy="93542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algn="ctr"/>
            <a:endParaRPr lang="en-US" sz="675" dirty="0">
              <a:cs typeface="Lato Light"/>
            </a:endParaRPr>
          </a:p>
        </p:txBody>
      </p:sp>
      <p:sp>
        <p:nvSpPr>
          <p:cNvPr id="82" name="Text Placeholder 47"/>
          <p:cNvSpPr>
            <a:spLocks noGrp="1"/>
          </p:cNvSpPr>
          <p:nvPr>
            <p:ph type="body" sz="quarter" idx="16"/>
          </p:nvPr>
        </p:nvSpPr>
        <p:spPr>
          <a:xfrm>
            <a:off x="2795349" y="3216146"/>
            <a:ext cx="1494467" cy="356931"/>
          </a:xfrm>
        </p:spPr>
        <p:txBody>
          <a:bodyPr>
            <a:no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05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83" name="Text Placeholder 45"/>
          <p:cNvSpPr>
            <a:spLocks noGrp="1"/>
          </p:cNvSpPr>
          <p:nvPr>
            <p:ph type="body" sz="quarter" idx="17"/>
          </p:nvPr>
        </p:nvSpPr>
        <p:spPr>
          <a:xfrm>
            <a:off x="4854981" y="3573078"/>
            <a:ext cx="1494467" cy="93542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algn="ctr"/>
            <a:endParaRPr lang="en-US" sz="675" dirty="0">
              <a:cs typeface="Lato Light"/>
            </a:endParaRPr>
          </a:p>
        </p:txBody>
      </p:sp>
      <p:sp>
        <p:nvSpPr>
          <p:cNvPr id="84" name="Text Placeholder 47"/>
          <p:cNvSpPr>
            <a:spLocks noGrp="1"/>
          </p:cNvSpPr>
          <p:nvPr>
            <p:ph type="body" sz="quarter" idx="18"/>
          </p:nvPr>
        </p:nvSpPr>
        <p:spPr>
          <a:xfrm>
            <a:off x="4854982" y="3216146"/>
            <a:ext cx="1494467" cy="356931"/>
          </a:xfrm>
        </p:spPr>
        <p:txBody>
          <a:bodyPr>
            <a:no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05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85" name="Text Placeholder 45"/>
          <p:cNvSpPr>
            <a:spLocks noGrp="1"/>
          </p:cNvSpPr>
          <p:nvPr>
            <p:ph type="body" sz="quarter" idx="19"/>
          </p:nvPr>
        </p:nvSpPr>
        <p:spPr>
          <a:xfrm>
            <a:off x="6906034" y="3573078"/>
            <a:ext cx="1494467" cy="93542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lang="en-US" sz="675" kern="1200" dirty="0">
                <a:solidFill>
                  <a:schemeClr val="tx1"/>
                </a:solidFill>
                <a:latin typeface="+mn-lt"/>
                <a:ea typeface="+mn-ea"/>
                <a:cs typeface="Lato Light"/>
              </a:defRPr>
            </a:lvl1pPr>
          </a:lstStyle>
          <a:p>
            <a:pPr algn="ctr"/>
            <a:endParaRPr lang="en-US" sz="675" dirty="0">
              <a:cs typeface="Lato Light"/>
            </a:endParaRPr>
          </a:p>
        </p:txBody>
      </p:sp>
      <p:sp>
        <p:nvSpPr>
          <p:cNvPr id="86" name="Text Placeholder 47"/>
          <p:cNvSpPr>
            <a:spLocks noGrp="1"/>
          </p:cNvSpPr>
          <p:nvPr>
            <p:ph type="body" sz="quarter" idx="20"/>
          </p:nvPr>
        </p:nvSpPr>
        <p:spPr>
          <a:xfrm>
            <a:off x="6906034" y="3216146"/>
            <a:ext cx="1494467" cy="356931"/>
          </a:xfrm>
        </p:spPr>
        <p:txBody>
          <a:bodyPr>
            <a:no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050" b="1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marL="0" marR="0" lvl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70" name="Oval 5"/>
          <p:cNvSpPr>
            <a:spLocks noChangeArrowheads="1"/>
          </p:cNvSpPr>
          <p:nvPr userDrawn="1"/>
        </p:nvSpPr>
        <p:spPr bwMode="auto">
          <a:xfrm>
            <a:off x="978019" y="1802067"/>
            <a:ext cx="1141451" cy="114145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51425" tIns="25712" rIns="51425" bIns="25712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847804" y="1671851"/>
            <a:ext cx="1401057" cy="1401057"/>
            <a:chOff x="1119258" y="2257147"/>
            <a:chExt cx="1868076" cy="1868076"/>
          </a:xfrm>
        </p:grpSpPr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7"/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9"/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10"/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11"/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3" name="Oval 5"/>
          <p:cNvSpPr>
            <a:spLocks noChangeArrowheads="1"/>
          </p:cNvSpPr>
          <p:nvPr userDrawn="1"/>
        </p:nvSpPr>
        <p:spPr bwMode="auto">
          <a:xfrm>
            <a:off x="2988754" y="1802067"/>
            <a:ext cx="1141451" cy="11414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51425" tIns="25712" rIns="51425" bIns="25712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858539" y="1671851"/>
            <a:ext cx="1401057" cy="1401057"/>
            <a:chOff x="3800237" y="2257147"/>
            <a:chExt cx="1868076" cy="1868076"/>
          </a:xfrm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7"/>
            <p:cNvSpPr>
              <a:spLocks/>
            </p:cNvSpPr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8"/>
            <p:cNvSpPr>
              <a:spLocks/>
            </p:cNvSpPr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10"/>
            <p:cNvSpPr>
              <a:spLocks/>
            </p:cNvSpPr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11"/>
            <p:cNvSpPr>
              <a:spLocks/>
            </p:cNvSpPr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12"/>
            <p:cNvSpPr>
              <a:spLocks/>
            </p:cNvSpPr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13"/>
            <p:cNvSpPr>
              <a:spLocks/>
            </p:cNvSpPr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14"/>
            <p:cNvSpPr>
              <a:spLocks/>
            </p:cNvSpPr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15"/>
            <p:cNvSpPr>
              <a:spLocks/>
            </p:cNvSpPr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3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3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07" name="Oval 5"/>
          <p:cNvSpPr>
            <a:spLocks noChangeArrowheads="1"/>
          </p:cNvSpPr>
          <p:nvPr userDrawn="1"/>
        </p:nvSpPr>
        <p:spPr bwMode="auto">
          <a:xfrm>
            <a:off x="5048385" y="1802067"/>
            <a:ext cx="1141451" cy="114145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51425" tIns="25712" rIns="51425" bIns="25712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108" name="Group 107"/>
          <p:cNvGrpSpPr/>
          <p:nvPr userDrawn="1"/>
        </p:nvGrpSpPr>
        <p:grpSpPr>
          <a:xfrm>
            <a:off x="4918169" y="1671851"/>
            <a:ext cx="1401057" cy="1401057"/>
            <a:chOff x="6546413" y="2257147"/>
            <a:chExt cx="1868076" cy="1868076"/>
          </a:xfrm>
        </p:grpSpPr>
        <p:sp>
          <p:nvSpPr>
            <p:cNvPr id="109" name="Freeform 6"/>
            <p:cNvSpPr>
              <a:spLocks/>
            </p:cNvSpPr>
            <p:nvPr/>
          </p:nvSpPr>
          <p:spPr bwMode="auto">
            <a:xfrm>
              <a:off x="7922196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7"/>
            <p:cNvSpPr>
              <a:spLocks/>
            </p:cNvSpPr>
            <p:nvPr/>
          </p:nvSpPr>
          <p:spPr bwMode="auto">
            <a:xfrm>
              <a:off x="7502428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8"/>
            <p:cNvSpPr>
              <a:spLocks/>
            </p:cNvSpPr>
            <p:nvPr/>
          </p:nvSpPr>
          <p:spPr bwMode="auto">
            <a:xfrm>
              <a:off x="8223286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9"/>
            <p:cNvSpPr>
              <a:spLocks/>
            </p:cNvSpPr>
            <p:nvPr/>
          </p:nvSpPr>
          <p:spPr bwMode="auto">
            <a:xfrm>
              <a:off x="8223286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10"/>
            <p:cNvSpPr>
              <a:spLocks/>
            </p:cNvSpPr>
            <p:nvPr/>
          </p:nvSpPr>
          <p:spPr bwMode="auto">
            <a:xfrm>
              <a:off x="7922196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11"/>
            <p:cNvSpPr>
              <a:spLocks/>
            </p:cNvSpPr>
            <p:nvPr/>
          </p:nvSpPr>
          <p:spPr bwMode="auto">
            <a:xfrm>
              <a:off x="7502428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12"/>
            <p:cNvSpPr>
              <a:spLocks/>
            </p:cNvSpPr>
            <p:nvPr/>
          </p:nvSpPr>
          <p:spPr bwMode="auto">
            <a:xfrm>
              <a:off x="7033212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6683771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6546413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6546413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6"/>
            <p:cNvSpPr>
              <a:spLocks/>
            </p:cNvSpPr>
            <p:nvPr/>
          </p:nvSpPr>
          <p:spPr bwMode="auto">
            <a:xfrm>
              <a:off x="6683771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7033212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21" name="Oval 5"/>
          <p:cNvSpPr>
            <a:spLocks noChangeArrowheads="1"/>
          </p:cNvSpPr>
          <p:nvPr userDrawn="1"/>
        </p:nvSpPr>
        <p:spPr bwMode="auto">
          <a:xfrm>
            <a:off x="7066473" y="1802067"/>
            <a:ext cx="1141451" cy="1141450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51425" tIns="25712" rIns="51425" bIns="25712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122" name="Group 121"/>
          <p:cNvGrpSpPr/>
          <p:nvPr userDrawn="1"/>
        </p:nvGrpSpPr>
        <p:grpSpPr>
          <a:xfrm>
            <a:off x="6936258" y="1671851"/>
            <a:ext cx="1401057" cy="1401057"/>
            <a:chOff x="9237196" y="2257147"/>
            <a:chExt cx="1868076" cy="1868076"/>
          </a:xfrm>
        </p:grpSpPr>
        <p:sp>
          <p:nvSpPr>
            <p:cNvPr id="123" name="Freeform 6"/>
            <p:cNvSpPr>
              <a:spLocks/>
            </p:cNvSpPr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7"/>
            <p:cNvSpPr>
              <a:spLocks/>
            </p:cNvSpPr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8"/>
            <p:cNvSpPr>
              <a:spLocks/>
            </p:cNvSpPr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9"/>
            <p:cNvSpPr>
              <a:spLocks/>
            </p:cNvSpPr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0"/>
            <p:cNvSpPr>
              <a:spLocks/>
            </p:cNvSpPr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1"/>
            <p:cNvSpPr>
              <a:spLocks/>
            </p:cNvSpPr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2"/>
            <p:cNvSpPr>
              <a:spLocks/>
            </p:cNvSpPr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3"/>
            <p:cNvSpPr>
              <a:spLocks/>
            </p:cNvSpPr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4"/>
            <p:cNvSpPr>
              <a:spLocks/>
            </p:cNvSpPr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5"/>
            <p:cNvSpPr>
              <a:spLocks/>
            </p:cNvSpPr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8B1619D-EE95-4D6A-948B-7DDCF68D0111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93" grpId="0" animBg="1"/>
      <p:bldP spid="107" grpId="0" animBg="1"/>
      <p:bldP spid="121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odl-logo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896" y="1080588"/>
            <a:ext cx="1458591" cy="146304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Line 4"/>
          <p:cNvSpPr>
            <a:spLocks noChangeShapeType="1"/>
          </p:cNvSpPr>
          <p:nvPr userDrawn="1"/>
        </p:nvSpPr>
        <p:spPr bwMode="auto">
          <a:xfrm flipV="1">
            <a:off x="3685047" y="3294461"/>
            <a:ext cx="1798671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1575">
              <a:effectLst>
                <a:outerShdw blurRad="38100" dist="38100" dir="2700000" algn="tl">
                  <a:srgbClr val="DDDDDD"/>
                </a:outerShdw>
              </a:effectLst>
              <a:cs typeface="Gill Sans" charset="0"/>
              <a:sym typeface="Gill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30703" y="2667002"/>
            <a:ext cx="3181351" cy="616049"/>
          </a:xfrm>
        </p:spPr>
        <p:txBody>
          <a:bodyPr>
            <a:noAutofit/>
          </a:bodyPr>
          <a:lstStyle>
            <a:lvl1pPr marL="0" indent="0" algn="ctr">
              <a:buNone/>
              <a:defRPr lang="en-US" sz="2625" kern="1200" baseline="0" dirty="0">
                <a:solidFill>
                  <a:schemeClr val="bg1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30704" y="3283050"/>
            <a:ext cx="3181351" cy="1071229"/>
          </a:xfrm>
        </p:spPr>
        <p:txBody>
          <a:bodyPr>
            <a:norm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endParaRPr lang="es-ES" sz="750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6F0173-329A-4EF1-B455-7DF3D29F043E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7200" y="2113123"/>
            <a:ext cx="4125175" cy="11767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82375" y="2113123"/>
            <a:ext cx="4104427" cy="117674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57200" y="3289867"/>
            <a:ext cx="4125175" cy="117674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582375" y="3289867"/>
            <a:ext cx="4104427" cy="11767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5" tIns="25712" rIns="51425" bIns="25712" rtlCol="0" anchor="ctr"/>
          <a:lstStyle/>
          <a:p>
            <a:pPr algn="ctr"/>
            <a:endParaRPr lang="en-US" sz="1350" dirty="0"/>
          </a:p>
        </p:txBody>
      </p:sp>
      <p:sp>
        <p:nvSpPr>
          <p:cNvPr id="19" name="Oval 18"/>
          <p:cNvSpPr/>
          <p:nvPr userDrawn="1"/>
        </p:nvSpPr>
        <p:spPr>
          <a:xfrm>
            <a:off x="3405631" y="2112331"/>
            <a:ext cx="2354283" cy="2354282"/>
          </a:xfrm>
          <a:prstGeom prst="ellipse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2"/>
          </p:nvPr>
        </p:nvSpPr>
        <p:spPr>
          <a:xfrm>
            <a:off x="719144" y="1342574"/>
            <a:ext cx="7704913" cy="625929"/>
          </a:xfrm>
        </p:spPr>
        <p:txBody>
          <a:bodyPr>
            <a:normAutofit/>
          </a:bodyPr>
          <a:lstStyle>
            <a:lvl1pPr marL="0" indent="0">
              <a:buNone/>
              <a:defRPr lang="en-US" sz="1050" kern="1200" baseline="0" dirty="0">
                <a:solidFill>
                  <a:schemeClr val="tx1"/>
                </a:solidFill>
                <a:latin typeface="+mn-lt"/>
                <a:ea typeface="+mj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719143" y="2231574"/>
            <a:ext cx="2729100" cy="979715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bg1"/>
                </a:solidFill>
                <a:latin typeface="Calibri Light"/>
                <a:ea typeface="+mj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4"/>
          </p:nvPr>
        </p:nvSpPr>
        <p:spPr>
          <a:xfrm>
            <a:off x="719142" y="3392716"/>
            <a:ext cx="2729100" cy="943429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bg1"/>
                </a:solidFill>
                <a:latin typeface="Calibri Light"/>
                <a:ea typeface="+mj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5657275" y="2231573"/>
            <a:ext cx="2754891" cy="979714"/>
          </a:xfrm>
        </p:spPr>
        <p:txBody>
          <a:bodyPr>
            <a:normAutofit/>
          </a:bodyPr>
          <a:lstStyle>
            <a:lvl1pPr marL="0" marR="0" indent="0" algn="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bg1"/>
                </a:solidFill>
                <a:latin typeface="Calibri Light"/>
                <a:ea typeface="+mj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5657275" y="3392716"/>
            <a:ext cx="2754891" cy="943429"/>
          </a:xfrm>
        </p:spPr>
        <p:txBody>
          <a:bodyPr>
            <a:normAutofit/>
          </a:bodyPr>
          <a:lstStyle>
            <a:lvl1pPr marL="0" marR="0" indent="0" algn="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bg1"/>
                </a:solidFill>
                <a:latin typeface="Calibri Light"/>
                <a:ea typeface="+mj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40BC29-1944-4990-93E7-AC834A04A71B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24" y="2985953"/>
            <a:ext cx="8067976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618827" y="3843206"/>
            <a:ext cx="8067675" cy="629005"/>
          </a:xfrm>
        </p:spPr>
        <p:txBody>
          <a:bodyPr>
            <a:normAutofit/>
          </a:bodyPr>
          <a:lstStyle>
            <a:lvl1pPr marL="0" indent="0">
              <a:buNone/>
              <a:defRPr lang="en-US" sz="825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2" y="1485198"/>
            <a:ext cx="1829060" cy="14874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829063" y="912"/>
            <a:ext cx="1829060" cy="148747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658123" y="1488389"/>
            <a:ext cx="1829060" cy="148747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5487183" y="-2278"/>
            <a:ext cx="1829060" cy="14874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323676" y="1484742"/>
            <a:ext cx="1820327" cy="148747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45" name="Picture Placeholder 1"/>
          <p:cNvSpPr>
            <a:spLocks noGrp="1" noChangeAspect="1"/>
          </p:cNvSpPr>
          <p:nvPr>
            <p:ph type="pic" sz="quarter" idx="15"/>
          </p:nvPr>
        </p:nvSpPr>
        <p:spPr>
          <a:xfrm>
            <a:off x="1" y="2"/>
            <a:ext cx="1829059" cy="1485652"/>
          </a:xfrm>
        </p:spPr>
      </p:sp>
      <p:sp>
        <p:nvSpPr>
          <p:cNvPr id="49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1829065" y="1486566"/>
            <a:ext cx="1829059" cy="1485652"/>
          </a:xfrm>
        </p:spPr>
      </p:sp>
      <p:sp>
        <p:nvSpPr>
          <p:cNvPr id="50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653899" y="-454"/>
            <a:ext cx="1829059" cy="1485652"/>
          </a:xfrm>
        </p:spPr>
      </p:sp>
      <p:sp>
        <p:nvSpPr>
          <p:cNvPr id="51" name="Picture Placeholder 4"/>
          <p:cNvSpPr>
            <a:spLocks noGrp="1" noChangeAspect="1"/>
          </p:cNvSpPr>
          <p:nvPr>
            <p:ph type="pic" sz="quarter" idx="22"/>
          </p:nvPr>
        </p:nvSpPr>
        <p:spPr>
          <a:xfrm>
            <a:off x="5491318" y="1487022"/>
            <a:ext cx="1832357" cy="1485652"/>
          </a:xfrm>
        </p:spPr>
      </p:sp>
      <p:sp>
        <p:nvSpPr>
          <p:cNvPr id="52" name="Picture Placeholder 5"/>
          <p:cNvSpPr>
            <a:spLocks noGrp="1" noChangeAspect="1"/>
          </p:cNvSpPr>
          <p:nvPr>
            <p:ph type="pic" sz="quarter" idx="23"/>
          </p:nvPr>
        </p:nvSpPr>
        <p:spPr>
          <a:xfrm>
            <a:off x="7306587" y="915"/>
            <a:ext cx="1837417" cy="1485653"/>
          </a:xfrm>
        </p:spPr>
      </p:sp>
      <p:sp>
        <p:nvSpPr>
          <p:cNvPr id="53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2025759" y="61138"/>
            <a:ext cx="1412313" cy="1335861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166116" y="1557925"/>
            <a:ext cx="1412313" cy="1335861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3849116" y="1557925"/>
            <a:ext cx="1412313" cy="1335861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5699688" y="49703"/>
            <a:ext cx="1412313" cy="1335861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7513974" y="1555561"/>
            <a:ext cx="1412313" cy="1335861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161A3B-5D74-47D0-A9F4-992DD22C465D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 animBg="1"/>
      <p:bldP spid="3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102698" y="1226034"/>
            <a:ext cx="1738059" cy="17287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48315" y="2956217"/>
            <a:ext cx="1738059" cy="172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18" name="Picture Placeholder 1"/>
          <p:cNvSpPr>
            <a:spLocks noGrp="1" noChangeAspect="1"/>
          </p:cNvSpPr>
          <p:nvPr>
            <p:ph type="pic" sz="quarter" idx="16"/>
          </p:nvPr>
        </p:nvSpPr>
        <p:spPr>
          <a:xfrm>
            <a:off x="1102699" y="2949953"/>
            <a:ext cx="1738057" cy="1736471"/>
          </a:xfrm>
        </p:spPr>
      </p:sp>
      <p:sp>
        <p:nvSpPr>
          <p:cNvPr id="19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848315" y="1219052"/>
            <a:ext cx="1738059" cy="1736469"/>
          </a:xfrm>
        </p:spPr>
      </p:sp>
      <p:sp>
        <p:nvSpPr>
          <p:cNvPr id="2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4591008" y="1210696"/>
            <a:ext cx="3521375" cy="3475724"/>
          </a:xfrm>
        </p:spPr>
      </p:sp>
      <p:sp>
        <p:nvSpPr>
          <p:cNvPr id="2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1192617" y="1352421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2929164" y="3085063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7FA1C-BFAB-4BC8-9018-93AAD0DC0C01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B6B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805167" y="1235760"/>
            <a:ext cx="1737360" cy="173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6322919" y="1235760"/>
            <a:ext cx="1737360" cy="17364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2805167" y="2971116"/>
            <a:ext cx="1737360" cy="173647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322104" y="2971116"/>
            <a:ext cx="1737360" cy="173647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/>
          <a:p>
            <a:pPr algn="ctr"/>
            <a:endParaRPr lang="en-US" sz="1350" dirty="0"/>
          </a:p>
        </p:txBody>
      </p:sp>
      <p:sp>
        <p:nvSpPr>
          <p:cNvPr id="27" name="Picture Placeholder 1"/>
          <p:cNvSpPr>
            <a:spLocks noGrp="1" noChangeAspect="1"/>
          </p:cNvSpPr>
          <p:nvPr>
            <p:ph type="pic" sz="quarter" idx="15"/>
          </p:nvPr>
        </p:nvSpPr>
        <p:spPr>
          <a:xfrm>
            <a:off x="1066415" y="2971118"/>
            <a:ext cx="1738057" cy="1736469"/>
          </a:xfrm>
        </p:spPr>
      </p:sp>
      <p:sp>
        <p:nvSpPr>
          <p:cNvPr id="28" name="Picture Placeholder 2"/>
          <p:cNvSpPr>
            <a:spLocks noGrp="1" noChangeAspect="1"/>
          </p:cNvSpPr>
          <p:nvPr>
            <p:ph type="pic" sz="quarter" idx="28"/>
          </p:nvPr>
        </p:nvSpPr>
        <p:spPr>
          <a:xfrm>
            <a:off x="1066415" y="1235762"/>
            <a:ext cx="1738057" cy="1736469"/>
          </a:xfrm>
        </p:spPr>
      </p:sp>
      <p:sp>
        <p:nvSpPr>
          <p:cNvPr id="29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584863" y="1235762"/>
            <a:ext cx="1738057" cy="1736469"/>
          </a:xfrm>
        </p:spPr>
      </p:sp>
      <p:sp>
        <p:nvSpPr>
          <p:cNvPr id="30" name="Picture Placeholder 4"/>
          <p:cNvSpPr>
            <a:spLocks noGrp="1" noChangeAspect="1"/>
          </p:cNvSpPr>
          <p:nvPr>
            <p:ph type="pic" sz="quarter" idx="16"/>
          </p:nvPr>
        </p:nvSpPr>
        <p:spPr>
          <a:xfrm>
            <a:off x="4584863" y="2971118"/>
            <a:ext cx="1738057" cy="1736469"/>
          </a:xfrm>
        </p:spPr>
      </p:sp>
      <p:sp>
        <p:nvSpPr>
          <p:cNvPr id="22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6403857" y="1357680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6403857" y="3108465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2893215" y="3108465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2893215" y="1355050"/>
            <a:ext cx="1575568" cy="1481678"/>
          </a:xfrm>
        </p:spPr>
        <p:txBody>
          <a:bodyPr>
            <a:normAutofit/>
          </a:bodyPr>
          <a:lstStyle>
            <a:lvl1pPr marL="0" indent="0" algn="ct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220654-DC7F-4F8C-BB1F-4046A6D86965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4D8C-276A-4818-ACA9-B8DF2EA5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407F-93C0-4717-B665-5006837B6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C776-1A0B-42D2-97D5-F572731F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4E93B-687A-4D8A-A47F-E1190A2D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9756A-F0CC-4017-8C23-44290C1D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B77BB-048C-4C53-98FA-5697588E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7623F-A19B-4127-B92C-1ABF125FE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28410"/>
            <a:ext cx="3018693" cy="51705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7D6DA8-C94A-4F2E-BDAA-AE7C70749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33497"/>
            <a:ext cx="1742046" cy="476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21B52B-B7A0-4E37-B74C-49087DD3ED09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202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3816568" y="1297209"/>
            <a:ext cx="1554480" cy="1554480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5" tIns="68582" rIns="137165" bIns="68582" rtlCol="0" anchor="ctr"/>
          <a:lstStyle/>
          <a:p>
            <a:pPr algn="ctr"/>
            <a:endParaRPr lang="en-US" sz="2026" dirty="0">
              <a:latin typeface="Lato Ligh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6456773" y="1297209"/>
            <a:ext cx="1554480" cy="1554480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5" tIns="68582" rIns="137165" bIns="68582" rtlCol="0" anchor="ctr"/>
          <a:lstStyle/>
          <a:p>
            <a:pPr algn="ctr"/>
            <a:endParaRPr lang="en-US" sz="2026" dirty="0">
              <a:latin typeface="Lato Light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141119" y="1288138"/>
            <a:ext cx="1554480" cy="1554480"/>
          </a:xfrm>
          <a:prstGeom prst="ellipse">
            <a:avLst/>
          </a:prstGeom>
          <a:solidFill>
            <a:srgbClr val="255B6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5" tIns="68582" rIns="137165" bIns="68582" rtlCol="0" anchor="ctr"/>
          <a:lstStyle/>
          <a:p>
            <a:pPr algn="ctr"/>
            <a:endParaRPr lang="en-US" sz="2026" dirty="0">
              <a:solidFill>
                <a:schemeClr val="accent1"/>
              </a:solidFill>
              <a:latin typeface="Lato Ligh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1086848" y="2918692"/>
            <a:ext cx="1665287" cy="569660"/>
          </a:xfrm>
        </p:spPr>
        <p:txBody>
          <a:bodyPr>
            <a:noAutofit/>
          </a:bodyPr>
          <a:lstStyle>
            <a:lvl1pPr marL="0" indent="0" algn="ctr">
              <a:buNone/>
              <a:defRPr lang="en-US" sz="1350" b="1" i="0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762297" y="2927932"/>
            <a:ext cx="1665287" cy="560420"/>
          </a:xfrm>
        </p:spPr>
        <p:txBody>
          <a:bodyPr>
            <a:noAutofit/>
          </a:bodyPr>
          <a:lstStyle>
            <a:lvl1pPr marL="0" indent="0" algn="ctr">
              <a:buNone/>
              <a:defRPr lang="en-US" sz="1350" b="1" i="0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6402352" y="2931401"/>
            <a:ext cx="1665287" cy="556953"/>
          </a:xfrm>
        </p:spPr>
        <p:txBody>
          <a:bodyPr>
            <a:noAutofit/>
          </a:bodyPr>
          <a:lstStyle>
            <a:lvl1pPr marL="0" indent="0" algn="ctr">
              <a:buNone/>
              <a:defRPr lang="en-US" sz="1350" b="1" i="0" kern="1200" dirty="0">
                <a:solidFill>
                  <a:schemeClr val="tx2"/>
                </a:solidFill>
                <a:latin typeface="+mn-lt"/>
                <a:ea typeface="+mn-ea"/>
                <a:cs typeface="Lato Regular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1087443" y="3488355"/>
            <a:ext cx="1665287" cy="1110853"/>
          </a:xfrm>
        </p:spPr>
        <p:txBody>
          <a:bodyPr>
            <a:norm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tx1"/>
                </a:solidFill>
                <a:latin typeface="Calibri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3762297" y="3488355"/>
            <a:ext cx="1665287" cy="1110853"/>
          </a:xfrm>
        </p:spPr>
        <p:txBody>
          <a:bodyPr>
            <a:norm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tx1"/>
                </a:solidFill>
                <a:latin typeface="Calibri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6402503" y="3488355"/>
            <a:ext cx="1665287" cy="1110853"/>
          </a:xfrm>
        </p:spPr>
        <p:txBody>
          <a:bodyPr>
            <a:normAutofit/>
          </a:bodyPr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900" kern="1200" baseline="0" dirty="0">
                <a:solidFill>
                  <a:schemeClr val="tx1"/>
                </a:solidFill>
                <a:latin typeface="Calibri"/>
                <a:ea typeface="+mn-ea"/>
                <a:cs typeface="Lato 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1C472B-890F-48E4-8A87-0A3D2580A200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419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795049"/>
          </a:xfrm>
          <a:prstGeom prst="rect">
            <a:avLst/>
          </a:prstGeo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2" y="4668185"/>
            <a:ext cx="3171637" cy="1636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8147" y="4599172"/>
            <a:ext cx="440964" cy="232670"/>
          </a:xfrm>
          <a:prstGeom prst="rect">
            <a:avLst/>
          </a:prstGeom>
        </p:spPr>
        <p:txBody>
          <a:bodyPr/>
          <a:lstStyle/>
          <a:p>
            <a:fld id="{5AE8D7CA-E3B7-4D4D-92E6-0E0EA301BA9C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734115"/>
              </p:ext>
            </p:extLst>
          </p:nvPr>
        </p:nvGraphicFramePr>
        <p:xfrm>
          <a:off x="462822" y="1546349"/>
          <a:ext cx="8223964" cy="290772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4416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69533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4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5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6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7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8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9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10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11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12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13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14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15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16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17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18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19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20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21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22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23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24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25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26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27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28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29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30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31</a:t>
                      </a:r>
                    </a:p>
                  </a:txBody>
                  <a:tcPr marL="0" marR="0" marT="34299" marB="34299" anchor="ctr">
                    <a:lnL w="3175" cap="flat" cmpd="sng" algn="ctr">
                      <a:solidFill>
                        <a:srgbClr val="4E5663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468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520"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T="34299" marB="34299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" name="Text Placeholder 75"/>
          <p:cNvSpPr>
            <a:spLocks noGrp="1"/>
          </p:cNvSpPr>
          <p:nvPr>
            <p:ph type="body" sz="quarter" idx="12" hasCustomPrompt="1"/>
          </p:nvPr>
        </p:nvSpPr>
        <p:spPr>
          <a:xfrm>
            <a:off x="462833" y="856348"/>
            <a:ext cx="8223971" cy="471488"/>
          </a:xfrm>
        </p:spPr>
        <p:txBody>
          <a:bodyPr>
            <a:normAutofit/>
          </a:bodyPr>
          <a:lstStyle>
            <a:lvl1pPr marL="0" indent="0">
              <a:buNone/>
              <a:def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pPr lvl="0"/>
            <a:r>
              <a:rPr lang="en-US" sz="1500" kern="1200" dirty="0">
                <a:solidFill>
                  <a:schemeClr val="tx2"/>
                </a:solidFill>
                <a:latin typeface="Calibri Light"/>
                <a:ea typeface="+mn-ea"/>
                <a:cs typeface="Calibri Light"/>
              </a:rPr>
              <a:t>Your Subtitle Here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3" hasCustomPrompt="1"/>
          </p:nvPr>
        </p:nvSpPr>
        <p:spPr>
          <a:xfrm>
            <a:off x="480291" y="1575486"/>
            <a:ext cx="652412" cy="190500"/>
          </a:xfrm>
        </p:spPr>
        <p:txBody>
          <a:bodyPr>
            <a:normAutofit/>
          </a:bodyPr>
          <a:lstStyle>
            <a:lvl1pPr marL="0" indent="0">
              <a:buNone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lvl="0"/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Year(s)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4" hasCustomPrompt="1"/>
          </p:nvPr>
        </p:nvSpPr>
        <p:spPr>
          <a:xfrm>
            <a:off x="480291" y="1815054"/>
            <a:ext cx="720436" cy="182880"/>
          </a:xfrm>
        </p:spPr>
        <p:txBody>
          <a:bodyPr>
            <a:normAutofit/>
          </a:bodyPr>
          <a:lstStyle>
            <a:lvl1pPr marL="0" indent="0">
              <a:buNone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lvl="0"/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80291" y="2038256"/>
            <a:ext cx="720436" cy="182880"/>
          </a:xfrm>
        </p:spPr>
        <p:txBody>
          <a:bodyPr>
            <a:normAutofit/>
          </a:bodyPr>
          <a:lstStyle>
            <a:lvl1pPr marL="0" indent="0">
              <a:buNone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lvl="0"/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1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480291" y="2261458"/>
            <a:ext cx="720436" cy="182880"/>
          </a:xfrm>
        </p:spPr>
        <p:txBody>
          <a:bodyPr>
            <a:normAutofit/>
          </a:bodyPr>
          <a:lstStyle>
            <a:lvl1pPr marL="0" indent="0">
              <a:buNone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lvl="0"/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2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0291" y="2484660"/>
            <a:ext cx="720436" cy="182880"/>
          </a:xfrm>
        </p:spPr>
        <p:txBody>
          <a:bodyPr>
            <a:normAutofit/>
          </a:bodyPr>
          <a:lstStyle>
            <a:lvl1pPr marL="0" indent="0">
              <a:buNone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lvl="0"/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3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480291" y="2707862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4" name="Text Placeholder 46"/>
          <p:cNvSpPr>
            <a:spLocks noGrp="1"/>
          </p:cNvSpPr>
          <p:nvPr>
            <p:ph type="body" sz="quarter" idx="19" hasCustomPrompt="1"/>
          </p:nvPr>
        </p:nvSpPr>
        <p:spPr>
          <a:xfrm>
            <a:off x="480291" y="2931064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5" name="Text Placeholder 46"/>
          <p:cNvSpPr>
            <a:spLocks noGrp="1"/>
          </p:cNvSpPr>
          <p:nvPr>
            <p:ph type="body" sz="quarter" idx="20" hasCustomPrompt="1"/>
          </p:nvPr>
        </p:nvSpPr>
        <p:spPr>
          <a:xfrm>
            <a:off x="480291" y="3154266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6" name="Text Placeholder 46"/>
          <p:cNvSpPr>
            <a:spLocks noGrp="1"/>
          </p:cNvSpPr>
          <p:nvPr>
            <p:ph type="body" sz="quarter" idx="21" hasCustomPrompt="1"/>
          </p:nvPr>
        </p:nvSpPr>
        <p:spPr>
          <a:xfrm>
            <a:off x="480291" y="3377468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7" name="Text Placeholder 46"/>
          <p:cNvSpPr>
            <a:spLocks noGrp="1"/>
          </p:cNvSpPr>
          <p:nvPr>
            <p:ph type="body" sz="quarter" idx="22" hasCustomPrompt="1"/>
          </p:nvPr>
        </p:nvSpPr>
        <p:spPr>
          <a:xfrm>
            <a:off x="480291" y="3600670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8" name="Text Placeholder 46"/>
          <p:cNvSpPr>
            <a:spLocks noGrp="1"/>
          </p:cNvSpPr>
          <p:nvPr>
            <p:ph type="body" sz="quarter" idx="23" hasCustomPrompt="1"/>
          </p:nvPr>
        </p:nvSpPr>
        <p:spPr>
          <a:xfrm>
            <a:off x="480291" y="3823872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59" name="Text Placeholder 46"/>
          <p:cNvSpPr>
            <a:spLocks noGrp="1"/>
          </p:cNvSpPr>
          <p:nvPr>
            <p:ph type="body" sz="quarter" idx="24" hasCustomPrompt="1"/>
          </p:nvPr>
        </p:nvSpPr>
        <p:spPr>
          <a:xfrm>
            <a:off x="480291" y="4047074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60" name="Text Placeholder 46"/>
          <p:cNvSpPr>
            <a:spLocks noGrp="1"/>
          </p:cNvSpPr>
          <p:nvPr>
            <p:ph type="body" sz="quarter" idx="25" hasCustomPrompt="1"/>
          </p:nvPr>
        </p:nvSpPr>
        <p:spPr>
          <a:xfrm>
            <a:off x="480291" y="4270275"/>
            <a:ext cx="720436" cy="182880"/>
          </a:xfrm>
        </p:spPr>
        <p:txBody>
          <a:bodyPr>
            <a:normAutofit/>
          </a:bodyPr>
          <a:lstStyle>
            <a:lvl1pPr marL="0" marR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Lato Regular"/>
                <a:ea typeface="+mn-ea"/>
                <a:cs typeface="Lato Regular"/>
              </a:rPr>
              <a:t>Month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136D7-4289-481E-B111-E354868C0B69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6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191" y="0"/>
            <a:ext cx="91440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9ABCE-CC6A-4486-A5F6-511B946A2B47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6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</a:lvl1pPr>
            <a:lvl2pPr marL="729343" indent="-348343">
              <a:spcBef>
                <a:spcPts val="450"/>
              </a:spcBef>
            </a:lvl2pPr>
            <a:lvl3pPr marL="1123950" indent="-381000">
              <a:spcBef>
                <a:spcPts val="450"/>
              </a:spcBef>
            </a:lvl3pPr>
            <a:lvl4pPr marL="1531620" indent="-426720">
              <a:spcBef>
                <a:spcPts val="450"/>
              </a:spcBef>
            </a:lvl4pPr>
            <a:lvl5pPr marL="1874520" indent="-426720">
              <a:spcBef>
                <a:spcPts val="45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xfrm>
            <a:off x="8422858" y="4803225"/>
            <a:ext cx="263942" cy="201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79511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1450"/>
            <a:ext cx="8763000" cy="4572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42950"/>
            <a:ext cx="8077200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4686300"/>
            <a:ext cx="4572000" cy="3429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35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/>
              <a:t>Click to Edit Section Footer </a:t>
            </a:r>
          </a:p>
        </p:txBody>
      </p:sp>
    </p:spTree>
    <p:extLst>
      <p:ext uri="{BB962C8B-B14F-4D97-AF65-F5344CB8AC3E}">
        <p14:creationId xmlns:p14="http://schemas.microsoft.com/office/powerpoint/2010/main" val="393322931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422858" y="4803227"/>
            <a:ext cx="263942" cy="201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3085539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1450"/>
            <a:ext cx="8763000" cy="4572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42950"/>
            <a:ext cx="8077200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4686300"/>
            <a:ext cx="4572000" cy="3429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13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/>
              <a:t>Click to Edit Section Footer </a:t>
            </a:r>
          </a:p>
        </p:txBody>
      </p:sp>
    </p:spTree>
    <p:extLst>
      <p:ext uri="{BB962C8B-B14F-4D97-AF65-F5344CB8AC3E}">
        <p14:creationId xmlns:p14="http://schemas.microsoft.com/office/powerpoint/2010/main" val="160536627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4CEF-0D22-4115-A9FE-6CBB4316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080D5-5539-4D02-A587-F740B149A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81C13-78D6-431D-BCFC-CDBAE8AD6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0E6B2-F93B-4D82-9CE0-6528061FB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D393C-D1B4-4CE0-BD5B-B1B60685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32C7C-18CA-4773-85E3-3EF45B0D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74E0E-4187-44BA-8287-D3966AD9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45FA8C-A963-411B-9E37-70FB845A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47912-043C-49E2-B423-2E951ACF92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00978"/>
            <a:ext cx="3018693" cy="5170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C41A96-D991-4BA5-B931-3CE877687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06065"/>
            <a:ext cx="1742046" cy="4761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13AA9-9FA5-47A3-8C65-4E3E5F616225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3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1C6-38F1-44A9-B321-436FCD71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567CB-F113-4F5F-AEBF-911CD57C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198B8-899B-4027-AE2B-6400D39A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1DB8D-F519-458E-8AAC-F2FDEC30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521FB-2306-433C-A6FE-019A6F99A0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3" y="4400978"/>
            <a:ext cx="3018693" cy="5170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15BFD-EB25-4F11-B9D1-34266E9E8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35" t="36239" r="9783" b="34635"/>
          <a:stretch/>
        </p:blipFill>
        <p:spPr>
          <a:xfrm>
            <a:off x="1950723" y="4406065"/>
            <a:ext cx="1742046" cy="476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07CF35-4116-44CC-97E9-10613A2EC9B4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3B3F3-B5A8-4AB7-A173-36809F66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9934C-B7F2-439B-959E-83228F91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BB3D-931D-40C1-8587-916C3737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F3053-0001-4D64-A67C-66DD4706E4A2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8080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E04-1678-47D2-8652-723D9264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33D3-462B-4473-926C-5C1174493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DD726-14F1-4B66-BEDD-6C7030F2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E40CD-0E86-45B4-9195-95D6E11B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24EA4-71AC-4EF0-89EB-8A4A1D12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948B1-BC4F-477D-A64F-CE05FC99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D7CA-E3B7-4D4D-92E6-0E0EA301BA9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6C0EC-0509-4EA6-B992-F78DE6DD5E73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DA41-FFC4-473B-AC68-A3ADB11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76900-8B10-4555-B693-23F1E4BE5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72935-D739-4F41-91B9-FE9DFFF71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20064-DF9F-4296-88FE-B9EC6BC8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E5111-4421-4438-AEEC-1B678FEA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Workshop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37146-9CB3-4A6D-8E40-45EC4C91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D7CA-E3B7-4D4D-92E6-0E0EA301BA9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64FAD5-6AF8-439F-A017-C9DCB016A69D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gradFill flip="none" rotWithShape="1">
            <a:gsLst>
              <a:gs pos="0">
                <a:srgbClr val="4F8FC9"/>
              </a:gs>
              <a:gs pos="16000">
                <a:schemeClr val="accent1"/>
              </a:gs>
              <a:gs pos="86500">
                <a:srgbClr val="9A3434"/>
              </a:gs>
              <a:gs pos="95000">
                <a:srgbClr val="9A3434"/>
              </a:gs>
              <a:gs pos="32000">
                <a:srgbClr val="9A3434"/>
              </a:gs>
              <a:gs pos="50000">
                <a:srgbClr val="7B2929"/>
              </a:gs>
              <a:gs pos="77000">
                <a:schemeClr val="accent1"/>
              </a:gs>
              <a:gs pos="64000">
                <a:srgbClr val="4F8FC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9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5FA56-42F6-4700-9CC1-BF8F8ADE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DC809-9104-4075-89B7-00C43AB1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F4122-8D90-4EA2-A78A-61709E0A5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967A-8B33-43F5-8B29-51483D94E16A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0121-F8C8-466B-9B03-88730701E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J-WEL Week: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DC48-3895-4B35-A736-B580B9EE5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AA5FD-1727-49A2-95A3-8020BBF35C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C910F-B6A8-4908-9A5B-0EDF283E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58666" b="24381"/>
          <a:stretch/>
        </p:blipFill>
        <p:spPr>
          <a:xfrm>
            <a:off x="7105024" y="-1843"/>
            <a:ext cx="2038976" cy="514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30C92-B866-4AC0-8982-80140C74B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11"/>
          <a:stretch/>
        </p:blipFill>
        <p:spPr>
          <a:xfrm>
            <a:off x="0" y="5064817"/>
            <a:ext cx="9144000" cy="9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DE6820-213A-45ED-979E-6A7E0122A8F9}"/>
              </a:ext>
            </a:extLst>
          </p:cNvPr>
          <p:cNvSpPr/>
          <p:nvPr userDrawn="1"/>
        </p:nvSpPr>
        <p:spPr>
          <a:xfrm>
            <a:off x="6096" y="5071587"/>
            <a:ext cx="9144000" cy="10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65A325-CF59-CF49-80CF-12748F033324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5275383" y="4428410"/>
            <a:ext cx="3018693" cy="5170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EC7A1-6BD9-D942-BA9C-023F88550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/>
          <a:srcRect l="7935" t="36239" r="9783" b="34635"/>
          <a:stretch/>
        </p:blipFill>
        <p:spPr>
          <a:xfrm>
            <a:off x="1950723" y="4433497"/>
            <a:ext cx="1742046" cy="4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49" r:id="rId12"/>
    <p:sldLayoutId id="2147483652" r:id="rId13"/>
    <p:sldLayoutId id="2147483653" r:id="rId14"/>
    <p:sldLayoutId id="2147483703" r:id="rId15"/>
    <p:sldLayoutId id="2147483692" r:id="rId16"/>
    <p:sldLayoutId id="2147483693" r:id="rId17"/>
    <p:sldLayoutId id="2147483694" r:id="rId18"/>
    <p:sldLayoutId id="2147483704" r:id="rId19"/>
    <p:sldLayoutId id="2147483682" r:id="rId20"/>
    <p:sldLayoutId id="2147483683" r:id="rId21"/>
    <p:sldLayoutId id="2147483661" r:id="rId22"/>
    <p:sldLayoutId id="2147483684" r:id="rId23"/>
    <p:sldLayoutId id="2147483660" r:id="rId24"/>
    <p:sldLayoutId id="2147483662" r:id="rId25"/>
    <p:sldLayoutId id="2147483663" r:id="rId26"/>
    <p:sldLayoutId id="2147483664" r:id="rId27"/>
    <p:sldLayoutId id="2147483665" r:id="rId28"/>
    <p:sldLayoutId id="2147483666" r:id="rId29"/>
    <p:sldLayoutId id="2147483688" r:id="rId30"/>
    <p:sldLayoutId id="2147483667" r:id="rId31"/>
    <p:sldLayoutId id="2147483668" r:id="rId32"/>
    <p:sldLayoutId id="2147483669" r:id="rId33"/>
    <p:sldLayoutId id="2147483690" r:id="rId34"/>
    <p:sldLayoutId id="2147483691" r:id="rId35"/>
    <p:sldLayoutId id="2147483670" r:id="rId36"/>
    <p:sldLayoutId id="2147483685" r:id="rId37"/>
    <p:sldLayoutId id="2147483686" r:id="rId38"/>
    <p:sldLayoutId id="2147483687" r:id="rId39"/>
    <p:sldLayoutId id="2147483671" r:id="rId40"/>
    <p:sldLayoutId id="2147483673" r:id="rId41"/>
    <p:sldLayoutId id="2147483697" r:id="rId42"/>
    <p:sldLayoutId id="2147483718" r:id="rId43"/>
    <p:sldLayoutId id="2147483719" r:id="rId44"/>
    <p:sldLayoutId id="2147483721" r:id="rId45"/>
    <p:sldLayoutId id="2147483722" r:id="rId4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.limsi.fr/pointal/_media/python:cours:mementopython3-english.pdf" TargetMode="External"/><Relationship Id="rId2" Type="http://schemas.openxmlformats.org/officeDocument/2006/relationships/hyperlink" Target="https://ehmatthes.github.io/pcc/cheatsheets/READM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ndas-dev/pandas/blob/master/doc/cheatsheet/Pandas_Cheat_Shee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data20171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FA-group/CoLAB-Workshop-2019/blob/master/src/data_description.ipynb" TargetMode="Externa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2.05767" TargetMode="Externa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FA-group/CoLAB-Workshop-2019/blob/master/src/dataset_creation.ipynb" TargetMode="Externa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arxiv.org/abs/1812.0504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FA-group/CoLAB-Workshop-2019/blob/master/src/dataset_modelling.ipynb" TargetMode="Externa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mit.edu/ehemberg/CoLAB-Workshop-2019/archive/v1.1.zip" TargetMode="External"/><Relationship Id="rId2" Type="http://schemas.openxmlformats.org/officeDocument/2006/relationships/hyperlink" Target="https://github.com/ALFA-group/CoLAB-Workshop-2019" TargetMode="Externa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github.com/ALFA-group/CoLAB-Workshop-2019/releas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e.kmi.open.ac.uk/open_dataset#data" TargetMode="Externa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FA-group/CoLAB-Workshop-2019" TargetMode="Externa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EADD-52FA-BF4F-8401-A9A5DFC64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9087"/>
            <a:ext cx="6858000" cy="17907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Practical Data Science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9D9C-2288-694F-B5BB-D995F14F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614" y="2701528"/>
            <a:ext cx="8164864" cy="124182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Dr. Erik Hemberg, Research Scientist, ALFA Group, MIT CSAIL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626B-E8B0-9F4B-A398-3D2936ECC6D8}"/>
              </a:ext>
            </a:extLst>
          </p:cNvPr>
          <p:cNvSpPr/>
          <p:nvPr/>
        </p:nvSpPr>
        <p:spPr>
          <a:xfrm>
            <a:off x="1510748" y="4086971"/>
            <a:ext cx="6687047" cy="99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4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4506086" y="2485188"/>
            <a:ext cx="80790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717" rIns="25717">
            <a:spAutoFit/>
          </a:bodyPr>
          <a:lstStyle/>
          <a:p>
            <a:r>
              <a:rPr sz="1013"/>
              <a:t> </a:t>
            </a:r>
          </a:p>
        </p:txBody>
      </p:sp>
      <p:sp>
        <p:nvSpPr>
          <p:cNvPr id="265" name="Shape 265"/>
          <p:cNvSpPr/>
          <p:nvPr/>
        </p:nvSpPr>
        <p:spPr>
          <a:xfrm>
            <a:off x="457200" y="3661485"/>
            <a:ext cx="79552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717" rIns="25717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Koedinger, Kenneth R., et al. “Is the doer effect a casual relationship?: how can we tell and why it’s important.” </a:t>
            </a:r>
            <a:r>
              <a:rPr sz="900" i="1" dirty="0"/>
              <a:t>Proceedings of the Sixth International Conference on Learning Analytics &amp; Knowledge. </a:t>
            </a:r>
            <a:r>
              <a:rPr sz="900" dirty="0"/>
              <a:t>ACM, 2016. </a:t>
            </a:r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What is the “doer effect?”</a:t>
            </a:r>
            <a:r>
              <a:rPr b="0"/>
              <a:t> 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half" idx="1"/>
          </p:nvPr>
        </p:nvSpPr>
        <p:spPr>
          <a:xfrm>
            <a:off x="373711" y="2772930"/>
            <a:ext cx="8412479" cy="16779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13715" defTabSz="493775">
              <a:spcBef>
                <a:spcPts val="281"/>
              </a:spcBef>
              <a:buNone/>
              <a:defRPr sz="3072" i="1"/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The “</a:t>
            </a:r>
            <a:r>
              <a:rPr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doer effect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” is an association between the number of online interactive practice activities students do and their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02645279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Doer Effect Study</a:t>
            </a:r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738108" y="4245357"/>
            <a:ext cx="148468" cy="1514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idx="1"/>
          </p:nvPr>
        </p:nvSpPr>
        <p:spPr>
          <a:xfrm>
            <a:off x="398895" y="850781"/>
            <a:ext cx="8229600" cy="33945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buSzPts val="2400"/>
              <a:defRPr sz="2400"/>
            </a:pPr>
            <a:r>
              <a:rPr dirty="0"/>
              <a:t>Classify Course Materials by Type</a:t>
            </a:r>
          </a:p>
          <a:p>
            <a:pPr marL="514350" lvl="1" indent="-228600">
              <a:lnSpc>
                <a:spcPct val="80000"/>
              </a:lnSpc>
              <a:spcBef>
                <a:spcPts val="281"/>
              </a:spcBef>
              <a:buSzPts val="2100"/>
              <a:defRPr sz="2100" i="1">
                <a:solidFill>
                  <a:srgbClr val="0433FF"/>
                </a:solidFill>
              </a:defRPr>
            </a:pPr>
            <a:r>
              <a:rPr dirty="0"/>
              <a:t>Videos: lectures</a:t>
            </a:r>
            <a:endParaRPr dirty="0">
              <a:solidFill>
                <a:srgbClr val="FF0000"/>
              </a:solidFill>
            </a:endParaRPr>
          </a:p>
          <a:p>
            <a:pPr marL="514350" lvl="1" indent="-228600">
              <a:lnSpc>
                <a:spcPct val="80000"/>
              </a:lnSpc>
              <a:spcBef>
                <a:spcPts val="281"/>
              </a:spcBef>
              <a:buSzPts val="2100"/>
              <a:defRPr sz="2100" i="1">
                <a:solidFill>
                  <a:srgbClr val="FF2600"/>
                </a:solidFill>
              </a:defRPr>
            </a:pPr>
            <a:r>
              <a:rPr dirty="0"/>
              <a:t>Finger exercises: </a:t>
            </a:r>
            <a:r>
              <a:rPr i="0" dirty="0"/>
              <a:t>optional problems between lectures video segments, reveal-solution and check-answer options</a:t>
            </a:r>
          </a:p>
          <a:p>
            <a:pPr marL="514350" lvl="1" indent="-228600">
              <a:lnSpc>
                <a:spcPct val="80000"/>
              </a:lnSpc>
              <a:spcBef>
                <a:spcPts val="281"/>
              </a:spcBef>
              <a:buSzPts val="2100"/>
              <a:defRPr sz="2100" i="1"/>
            </a:pPr>
            <a:r>
              <a:rPr dirty="0"/>
              <a:t>Assessments: </a:t>
            </a:r>
          </a:p>
          <a:p>
            <a:pPr marL="771525" lvl="2" indent="-214313">
              <a:lnSpc>
                <a:spcPct val="80000"/>
              </a:lnSpc>
              <a:spcBef>
                <a:spcPts val="225"/>
              </a:spcBef>
              <a:buSzPts val="1800"/>
              <a:defRPr sz="1800" i="1"/>
            </a:pPr>
            <a:r>
              <a:rPr dirty="0"/>
              <a:t>Exams – </a:t>
            </a:r>
            <a:r>
              <a:rPr i="0" dirty="0"/>
              <a:t>a midterm and a final</a:t>
            </a:r>
          </a:p>
          <a:p>
            <a:pPr marL="771525" lvl="2" indent="-214313">
              <a:lnSpc>
                <a:spcPct val="80000"/>
              </a:lnSpc>
              <a:spcBef>
                <a:spcPts val="225"/>
              </a:spcBef>
              <a:buSzPts val="1800"/>
              <a:defRPr sz="1800" i="1"/>
            </a:pPr>
            <a:r>
              <a:rPr dirty="0"/>
              <a:t>Problem sets – </a:t>
            </a:r>
            <a:r>
              <a:rPr i="0" dirty="0"/>
              <a:t>required problems; 6.00.1x has six; 6.00.2x has four</a:t>
            </a:r>
          </a:p>
          <a:p>
            <a:pPr>
              <a:lnSpc>
                <a:spcPct val="80000"/>
              </a:lnSpc>
              <a:buSzPts val="2400"/>
              <a:defRPr sz="2400"/>
            </a:pPr>
            <a:r>
              <a:rPr lang="en-US" dirty="0"/>
              <a:t>Formulate</a:t>
            </a:r>
            <a:r>
              <a:rPr dirty="0"/>
              <a:t> Research Questions</a:t>
            </a:r>
          </a:p>
          <a:p>
            <a:pPr>
              <a:lnSpc>
                <a:spcPct val="80000"/>
              </a:lnSpc>
              <a:buSzPts val="2400"/>
              <a:defRPr sz="2400"/>
            </a:pPr>
            <a:r>
              <a:rPr dirty="0"/>
              <a:t>Develop mixed and fixed effect (factor) regressions</a:t>
            </a:r>
          </a:p>
          <a:p>
            <a:pPr marL="560785" lvl="1" indent="-289322">
              <a:lnSpc>
                <a:spcPct val="80000"/>
              </a:lnSpc>
              <a:spcBef>
                <a:spcPts val="281"/>
              </a:spcBef>
              <a:buSzPts val="2100"/>
              <a:defRPr sz="2100"/>
            </a:pPr>
            <a:r>
              <a:rPr lang="en-US" dirty="0"/>
              <a:t>I</a:t>
            </a:r>
            <a:r>
              <a:rPr dirty="0"/>
              <a:t>solation of main and interactive effects</a:t>
            </a:r>
          </a:p>
          <a:p>
            <a:pPr>
              <a:lnSpc>
                <a:spcPct val="80000"/>
              </a:lnSpc>
              <a:buSzPts val="2400"/>
              <a:defRPr sz="2400"/>
            </a:pPr>
            <a:r>
              <a:rPr dirty="0"/>
              <a:t>Explore features of increasing granularity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3DD7C-9B14-874C-B0BD-11D2929B93A0}"/>
              </a:ext>
            </a:extLst>
          </p:cNvPr>
          <p:cNvSpPr txBox="1"/>
          <p:nvPr/>
        </p:nvSpPr>
        <p:spPr>
          <a:xfrm>
            <a:off x="398895" y="4213348"/>
            <a:ext cx="8731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How Student Background and Topic Impact the Doer Effect in Computational Thinking MOOCs </a:t>
            </a:r>
            <a:r>
              <a:rPr lang="en-US" sz="800" dirty="0" err="1"/>
              <a:t>Maiyuran</a:t>
            </a:r>
            <a:r>
              <a:rPr lang="en-US" sz="800" dirty="0"/>
              <a:t>, Jitesh; </a:t>
            </a:r>
            <a:r>
              <a:rPr lang="en-US" sz="800" dirty="0" err="1"/>
              <a:t>Bajwa</a:t>
            </a:r>
            <a:r>
              <a:rPr lang="en-US" sz="800" dirty="0"/>
              <a:t>, Ayesha; Bell, Ana; Hemberg, Erik; O'Reilly, Una-May, LWMOOCS 2019, In Submission</a:t>
            </a:r>
          </a:p>
        </p:txBody>
      </p:sp>
    </p:spTree>
    <p:extLst>
      <p:ext uri="{BB962C8B-B14F-4D97-AF65-F5344CB8AC3E}">
        <p14:creationId xmlns:p14="http://schemas.microsoft.com/office/powerpoint/2010/main" val="40644401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1D49-E23B-5D4B-B868-2DBCB43C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B086E-B927-2340-8E7B-DB223C82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94226" cy="33945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table, each column is a feature based on the properties of the data and each row has the values of a data example</a:t>
            </a:r>
          </a:p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Structured, Unstructured</a:t>
            </a:r>
          </a:p>
          <a:p>
            <a:pPr lvl="1"/>
            <a:r>
              <a:rPr lang="en-US" dirty="0"/>
              <a:t>Numerical, Categorical</a:t>
            </a:r>
          </a:p>
          <a:p>
            <a:pPr lvl="1"/>
            <a:r>
              <a:rPr lang="en-US" dirty="0"/>
              <a:t>Linked, Unlinked</a:t>
            </a:r>
          </a:p>
          <a:p>
            <a:endParaRPr lang="en-US" dirty="0"/>
          </a:p>
          <a:p>
            <a:r>
              <a:rPr lang="en-US" dirty="0"/>
              <a:t>Common assumptions</a:t>
            </a:r>
          </a:p>
          <a:p>
            <a:pPr lvl="1"/>
            <a:r>
              <a:rPr lang="en-US" dirty="0"/>
              <a:t>No missing values</a:t>
            </a:r>
          </a:p>
          <a:p>
            <a:pPr lvl="1"/>
            <a:r>
              <a:rPr lang="en-US" dirty="0"/>
              <a:t>No errors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Value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E248ED-16D3-DD45-B92D-D05121D21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1735"/>
              </p:ext>
            </p:extLst>
          </p:nvPr>
        </p:nvGraphicFramePr>
        <p:xfrm>
          <a:off x="4572000" y="1200150"/>
          <a:ext cx="3143250" cy="124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213062258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11351115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316912797"/>
                    </a:ext>
                  </a:extLst>
                </a:gridCol>
              </a:tblGrid>
              <a:tr h="310706">
                <a:tc>
                  <a:txBody>
                    <a:bodyPr/>
                    <a:lstStyle/>
                    <a:p>
                      <a:r>
                        <a:rPr lang="en-US" sz="1100" dirty="0"/>
                        <a:t>Index/Column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Height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5492790"/>
                  </a:ext>
                </a:extLst>
              </a:tr>
              <a:tr h="31070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59102083"/>
                  </a:ext>
                </a:extLst>
              </a:tr>
              <a:tr h="31070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Bob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4095588"/>
                  </a:ext>
                </a:extLst>
              </a:tr>
              <a:tr h="31070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Carol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57515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96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D6CE-D9BD-4D4C-A889-4FCD0F03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75518-4CAE-BD4E-9857-5CAE2EE8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 lets focus on a scientific method:</a:t>
            </a:r>
          </a:p>
          <a:p>
            <a:pPr lvl="1"/>
            <a:r>
              <a:rPr lang="en-US" dirty="0"/>
              <a:t>Research question (What do we want to answer)</a:t>
            </a:r>
          </a:p>
          <a:p>
            <a:pPr lvl="1"/>
            <a:r>
              <a:rPr lang="en-US" dirty="0"/>
              <a:t>Observation (What do we see)</a:t>
            </a:r>
          </a:p>
          <a:p>
            <a:pPr lvl="1"/>
            <a:r>
              <a:rPr lang="en-US" dirty="0"/>
              <a:t>Hypothesis formulation (Why do we see this)</a:t>
            </a:r>
          </a:p>
          <a:p>
            <a:pPr lvl="1"/>
            <a:r>
              <a:rPr lang="en-US" dirty="0"/>
              <a:t>Experimental testing (Can we verify our claims)</a:t>
            </a:r>
          </a:p>
          <a:p>
            <a:pPr lvl="2"/>
            <a:r>
              <a:rPr lang="en-US" dirty="0"/>
              <a:t>Replicable</a:t>
            </a:r>
          </a:p>
          <a:p>
            <a:pPr lvl="1"/>
            <a:r>
              <a:rPr lang="en-US" dirty="0"/>
              <a:t>Analysis (What did the tests say)</a:t>
            </a:r>
          </a:p>
          <a:p>
            <a:r>
              <a:rPr lang="en-US" dirty="0"/>
              <a:t>Does this work in practice for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390098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BCD1-B546-A14A-B0E1-BA14C10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E6D20-3219-564C-8850-49FDD242B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your self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1351685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9C04-2232-D542-9DBF-74A245E3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61B9-8E92-B846-899E-56C107BEC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does the data look like? E.g.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Values</a:t>
            </a:r>
          </a:p>
          <a:p>
            <a:r>
              <a:rPr lang="en-US" dirty="0"/>
              <a:t>What are the assumptions regarding the data? E.g.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Noise</a:t>
            </a:r>
          </a:p>
          <a:p>
            <a:pPr lvl="1"/>
            <a:r>
              <a:rPr lang="en-US" dirty="0"/>
              <a:t>Representative</a:t>
            </a:r>
          </a:p>
          <a:p>
            <a:r>
              <a:rPr lang="en-US" dirty="0"/>
              <a:t>What are important features? E.g.</a:t>
            </a:r>
          </a:p>
          <a:p>
            <a:pPr lvl="1"/>
            <a:r>
              <a:rPr lang="en-US" dirty="0"/>
              <a:t>Value ranges</a:t>
            </a:r>
          </a:p>
          <a:p>
            <a:r>
              <a:rPr lang="en-US" dirty="0"/>
              <a:t>What is the bias of the model? </a:t>
            </a:r>
          </a:p>
        </p:txBody>
      </p:sp>
    </p:spTree>
    <p:extLst>
      <p:ext uri="{BB962C8B-B14F-4D97-AF65-F5344CB8AC3E}">
        <p14:creationId xmlns:p14="http://schemas.microsoft.com/office/powerpoint/2010/main" val="3635956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7041-FA69-4247-B8A6-D0D5F7F0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 to do and do not – Suggestions?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D348-167D-6F42-A3AD-5161D2D05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r>
              <a:rPr lang="en-US" dirty="0"/>
              <a:t>Consistent and structured format for output and names</a:t>
            </a:r>
          </a:p>
          <a:p>
            <a:pPr lvl="1"/>
            <a:r>
              <a:rPr lang="en-US" dirty="0"/>
              <a:t>Automating data and log handling</a:t>
            </a:r>
          </a:p>
          <a:p>
            <a:r>
              <a:rPr lang="en-US" dirty="0"/>
              <a:t>Sensible naming</a:t>
            </a:r>
          </a:p>
          <a:p>
            <a:pPr lvl="1"/>
            <a:r>
              <a:rPr lang="en-US" dirty="0"/>
              <a:t>Revise and refactor</a:t>
            </a:r>
          </a:p>
          <a:p>
            <a:pPr lvl="1"/>
            <a:r>
              <a:rPr lang="en-US" dirty="0"/>
              <a:t>Enough documentation</a:t>
            </a:r>
          </a:p>
          <a:p>
            <a:pPr lvl="1"/>
            <a:r>
              <a:rPr lang="en-US" dirty="0"/>
              <a:t>“intuitive” structure is important</a:t>
            </a:r>
          </a:p>
          <a:p>
            <a:r>
              <a:rPr lang="en-US" dirty="0"/>
              <a:t>Small end-to-end version (agile enough)</a:t>
            </a:r>
          </a:p>
          <a:p>
            <a:r>
              <a:rPr lang="en-US" dirty="0"/>
              <a:t>Small chunks (of everything)</a:t>
            </a:r>
          </a:p>
          <a:p>
            <a:r>
              <a:rPr lang="en-US" dirty="0"/>
              <a:t>Clean environments: Virtual machines, containers, virtual environments</a:t>
            </a:r>
          </a:p>
          <a:p>
            <a:pPr lvl="1"/>
            <a:r>
              <a:rPr lang="en-US" dirty="0"/>
              <a:t>“It works on my machine…”</a:t>
            </a:r>
          </a:p>
          <a:p>
            <a:r>
              <a:rPr lang="en-US" dirty="0"/>
              <a:t>Curse of defaults. Then you might not know what you have done.</a:t>
            </a:r>
          </a:p>
          <a:p>
            <a:r>
              <a:rPr lang="en-US" dirty="0"/>
              <a:t>Corrupt or delete all data? Be specific about input and output folders</a:t>
            </a:r>
          </a:p>
          <a:p>
            <a:r>
              <a:rPr lang="en-US" dirty="0"/>
              <a:t>Try to back up data (but it is difficult when data is large and distant and not under your control) </a:t>
            </a:r>
          </a:p>
          <a:p>
            <a:r>
              <a:rPr lang="en-US" dirty="0"/>
              <a:t>Notebooks works but can get “complex”, i.e. when there is not too much “programming”</a:t>
            </a:r>
          </a:p>
          <a:p>
            <a:r>
              <a:rPr lang="en-US" dirty="0"/>
              <a:t>Pair programming (collaboration and sharing)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76830-7BF9-C041-9008-3E51CD54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Data science is not solved, but there are tools that make it easier, key is right tool for the job so you can work efficiently:</a:t>
            </a:r>
          </a:p>
          <a:p>
            <a:r>
              <a:rPr lang="en-US" dirty="0"/>
              <a:t>Version control: Git</a:t>
            </a:r>
          </a:p>
          <a:p>
            <a:r>
              <a:rPr lang="en-US" dirty="0"/>
              <a:t>IDE &amp; Editor: PyCharm, Emacs</a:t>
            </a:r>
          </a:p>
          <a:p>
            <a:r>
              <a:rPr lang="en-US" dirty="0"/>
              <a:t>Terminal: </a:t>
            </a:r>
            <a:r>
              <a:rPr lang="en-US" dirty="0" err="1"/>
              <a:t>tmux</a:t>
            </a:r>
            <a:endParaRPr lang="en-US" dirty="0"/>
          </a:p>
          <a:p>
            <a:r>
              <a:rPr lang="en-US" dirty="0"/>
              <a:t>`bash` can be useful “glue” for automation</a:t>
            </a:r>
          </a:p>
          <a:p>
            <a:r>
              <a:rPr lang="en-US" dirty="0"/>
              <a:t>API documentation, </a:t>
            </a:r>
            <a:r>
              <a:rPr lang="en-US" dirty="0" err="1"/>
              <a:t>StackOverflow</a:t>
            </a:r>
            <a:r>
              <a:rPr lang="en-US" dirty="0"/>
              <a:t>, “Web search”</a:t>
            </a:r>
          </a:p>
          <a:p>
            <a:pPr lvl="1"/>
            <a:r>
              <a:rPr lang="en-US" dirty="0"/>
              <a:t>Galleries for visualization</a:t>
            </a:r>
          </a:p>
          <a:p>
            <a:r>
              <a:rPr lang="en-US" dirty="0">
                <a:hlinkClick r:id="" action="ppaction://noaction"/>
              </a:rPr>
              <a:t>Cheat Sheets:</a:t>
            </a:r>
          </a:p>
          <a:p>
            <a:pPr lvl="1"/>
            <a:r>
              <a:rPr lang="en-US" dirty="0">
                <a:hlinkClick r:id="" action="ppaction://noaction"/>
              </a:rPr>
              <a:t>Python:</a:t>
            </a:r>
          </a:p>
          <a:p>
            <a:pPr lvl="2"/>
            <a:r>
              <a:rPr lang="en-US" dirty="0">
                <a:hlinkClick r:id="" action="ppaction://noaction"/>
              </a:rPr>
              <a:t>https</a:t>
            </a:r>
            <a:r>
              <a:rPr lang="en-US" dirty="0">
                <a:hlinkClick r:id="rId2"/>
              </a:rPr>
              <a:t>://ehmatthes.github.io/pcc/cheatsheets/README.html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https://perso.limsi.fr/pointal/_media/python:cours:mementopython3-english.pdf</a:t>
            </a:r>
            <a:endParaRPr lang="en-US" dirty="0"/>
          </a:p>
          <a:p>
            <a:pPr lvl="1"/>
            <a:r>
              <a:rPr lang="en-US" dirty="0"/>
              <a:t>Pandas:</a:t>
            </a:r>
          </a:p>
          <a:p>
            <a:pPr lvl="2"/>
            <a:r>
              <a:rPr lang="en-US" dirty="0">
                <a:hlinkClick r:id="rId4"/>
              </a:rPr>
              <a:t>https://github.com/pandas-dev/pandas/blob/master/doc/cheatsheet/Pandas_Cheat_Sheet.pdf</a:t>
            </a:r>
            <a:endParaRPr lang="en-US" dirty="0"/>
          </a:p>
          <a:p>
            <a:r>
              <a:rPr lang="en-US" dirty="0"/>
              <a:t>Static analysis: Black, flake</a:t>
            </a:r>
          </a:p>
          <a:p>
            <a:r>
              <a:rPr lang="en-US" dirty="0"/>
              <a:t>Your debugging can be someone else learning tool</a:t>
            </a:r>
          </a:p>
        </p:txBody>
      </p:sp>
    </p:spTree>
    <p:extLst>
      <p:ext uri="{BB962C8B-B14F-4D97-AF65-F5344CB8AC3E}">
        <p14:creationId xmlns:p14="http://schemas.microsoft.com/office/powerpoint/2010/main" val="21025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C339-A7F2-9748-9291-80F340E1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regarding the seminar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3030F-BDBE-554E-B50C-91010C6D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lot to cover, so we will not be able to cover all, focus is on overview and practice	</a:t>
            </a:r>
          </a:p>
          <a:p>
            <a:pPr lvl="1"/>
            <a:r>
              <a:rPr lang="en-US" dirty="0"/>
              <a:t>Not expected to know everything before or even directly after</a:t>
            </a:r>
          </a:p>
          <a:p>
            <a:pPr lvl="2"/>
            <a:r>
              <a:rPr lang="en-US" dirty="0"/>
              <a:t>Prepare for what to come at the course and baseline your practical knowledge</a:t>
            </a:r>
          </a:p>
          <a:p>
            <a:pPr lvl="2"/>
            <a:r>
              <a:rPr lang="en-US" dirty="0"/>
              <a:t>Identify what is easy and hard</a:t>
            </a:r>
          </a:p>
          <a:p>
            <a:r>
              <a:rPr lang="en-US" dirty="0"/>
              <a:t>If you do not know, follow the instructions and instructor</a:t>
            </a:r>
          </a:p>
          <a:p>
            <a:r>
              <a:rPr lang="en-US" dirty="0"/>
              <a:t>If you do know then work on your own by asking a research question, explore and share your findings</a:t>
            </a:r>
          </a:p>
          <a:p>
            <a:pPr lvl="1"/>
            <a:r>
              <a:rPr lang="en-US" dirty="0"/>
              <a:t>The point of the notebook is to expand and elaborate	</a:t>
            </a:r>
          </a:p>
        </p:txBody>
      </p:sp>
    </p:spTree>
    <p:extLst>
      <p:ext uri="{BB962C8B-B14F-4D97-AF65-F5344CB8AC3E}">
        <p14:creationId xmlns:p14="http://schemas.microsoft.com/office/powerpoint/2010/main" val="31755440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D8F9-FCE4-7147-BA76-3FC600EC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Research 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CF266-F285-0541-96CF-E34FFEBE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4" y="767767"/>
            <a:ext cx="4275586" cy="4039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8424C4-E0A5-4C40-88C4-44A4722ED284}"/>
              </a:ext>
            </a:extLst>
          </p:cNvPr>
          <p:cNvSpPr/>
          <p:nvPr/>
        </p:nvSpPr>
        <p:spPr>
          <a:xfrm>
            <a:off x="1143000" y="4807015"/>
            <a:ext cx="6770549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25" dirty="0"/>
              <a:t>https://</a:t>
            </a:r>
            <a:r>
              <a:rPr lang="en-US" sz="825" dirty="0" err="1"/>
              <a:t>analyse.kmi.open.ac.uk</a:t>
            </a:r>
            <a:r>
              <a:rPr lang="en-US" sz="825" dirty="0"/>
              <a:t>/</a:t>
            </a:r>
            <a:r>
              <a:rPr lang="en-US" sz="825" dirty="0" err="1"/>
              <a:t>open_dataset#about</a:t>
            </a:r>
            <a:endParaRPr lang="en-US" sz="825" dirty="0"/>
          </a:p>
          <a:p>
            <a:r>
              <a:rPr lang="en-US" sz="825" dirty="0" err="1"/>
              <a:t>Kuzilek</a:t>
            </a:r>
            <a:r>
              <a:rPr lang="en-US" sz="825" dirty="0"/>
              <a:t> J., </a:t>
            </a:r>
            <a:r>
              <a:rPr lang="en-US" sz="825" dirty="0" err="1"/>
              <a:t>Hlosta</a:t>
            </a:r>
            <a:r>
              <a:rPr lang="en-US" sz="825" dirty="0"/>
              <a:t> M., </a:t>
            </a:r>
            <a:r>
              <a:rPr lang="en-US" sz="825" dirty="0" err="1"/>
              <a:t>Zdrahal</a:t>
            </a:r>
            <a:r>
              <a:rPr lang="en-US" sz="825" dirty="0"/>
              <a:t> Z. </a:t>
            </a:r>
            <a:r>
              <a:rPr lang="en-US" sz="825" dirty="0">
                <a:hlinkClick r:id="rId3"/>
              </a:rPr>
              <a:t>Open University Learning Analytics dataset </a:t>
            </a:r>
            <a:r>
              <a:rPr lang="en-US" sz="825" dirty="0"/>
              <a:t>Sci. Data 4:170171 </a:t>
            </a:r>
            <a:r>
              <a:rPr lang="en-US" sz="825" dirty="0" err="1"/>
              <a:t>doi</a:t>
            </a:r>
            <a:r>
              <a:rPr lang="en-US" sz="825" dirty="0"/>
              <a:t>: 10.1038/sdata.2017.171 (2017).</a:t>
            </a:r>
          </a:p>
        </p:txBody>
      </p:sp>
    </p:spTree>
    <p:extLst>
      <p:ext uri="{BB962C8B-B14F-4D97-AF65-F5344CB8AC3E}">
        <p14:creationId xmlns:p14="http://schemas.microsoft.com/office/powerpoint/2010/main" val="31381177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00E1-9B8C-EB46-A9C0-E651175F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258B8-ED91-0948-BE2D-B563DAA0B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https://github.com/ALFA-group/CoLAB-Workshop-2019/blob/master/src/data_description.ipynb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143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4CE0-1DD7-3443-BD52-71E4E146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A3939-39E6-B545-B2B5-F7E9186E42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093976" y="671767"/>
            <a:ext cx="6172200" cy="384016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Setup and configuration</a:t>
            </a:r>
          </a:p>
          <a:p>
            <a:r>
              <a:rPr lang="en-US" dirty="0"/>
              <a:t>Data Science Research – Online Learning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Data set creation</a:t>
            </a:r>
          </a:p>
          <a:p>
            <a:r>
              <a:rPr lang="en-US" dirty="0"/>
              <a:t>Data set modelling</a:t>
            </a:r>
          </a:p>
          <a:p>
            <a:r>
              <a:rPr lang="en-US" dirty="0"/>
              <a:t>Data Science Research – Neuro Science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6548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9939-CE43-2A43-A68E-13787DA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Design &amp; Behavior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4A23A-4788-6249-B551-CE2AA9F64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representation for when a student accesses what component</a:t>
            </a:r>
          </a:p>
          <a:p>
            <a:r>
              <a:rPr lang="en-US" dirty="0"/>
              <a:t>Learning behavior patterns – “Bottom-up” from student data</a:t>
            </a:r>
          </a:p>
          <a:p>
            <a:r>
              <a:rPr lang="en-US" dirty="0"/>
              <a:t>Learning design patterns – “Top-down” from instructional designers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A9776-ABB2-A446-82F2-28F18662BABB}"/>
              </a:ext>
            </a:extLst>
          </p:cNvPr>
          <p:cNvSpPr/>
          <p:nvPr/>
        </p:nvSpPr>
        <p:spPr>
          <a:xfrm>
            <a:off x="457200" y="3907435"/>
            <a:ext cx="7580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hlinkClick r:id="rId2"/>
              </a:rPr>
              <a:t>Using Detailed Access Trajectories for Learning Behavior Analysis.</a:t>
            </a:r>
            <a:r>
              <a:rPr lang="en-US" sz="1200" dirty="0"/>
              <a:t> </a:t>
            </a:r>
            <a:r>
              <a:rPr lang="en-US" sz="1200" dirty="0" err="1"/>
              <a:t>Yanbang</a:t>
            </a:r>
            <a:r>
              <a:rPr lang="en-US" sz="1200" dirty="0"/>
              <a:t> Wang, Nancy Law, Erik Hemberg, Una-May O'Reilly,  International Learning Analytics and Knowledge Conference, 2019</a:t>
            </a:r>
          </a:p>
        </p:txBody>
      </p:sp>
    </p:spTree>
    <p:extLst>
      <p:ext uri="{BB962C8B-B14F-4D97-AF65-F5344CB8AC3E}">
        <p14:creationId xmlns:p14="http://schemas.microsoft.com/office/powerpoint/2010/main" val="22788760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245C-9F23-8C4A-9ACF-B4DD37F6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4205-200A-9E47-94D8-9CCE72E23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1"/>
            <a:ext cx="8339328" cy="16214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Learning design has hypothesis regarding efficient learning</a:t>
            </a:r>
          </a:p>
          <a:p>
            <a:r>
              <a:rPr lang="en-US" dirty="0"/>
              <a:t>Students should participate in forum discussions shortly after they watch a video? (Learning design expert)</a:t>
            </a:r>
          </a:p>
          <a:p>
            <a:pPr lvl="1"/>
            <a:r>
              <a:rPr lang="en-US" dirty="0"/>
              <a:t>How many students exhibit this pattern</a:t>
            </a:r>
          </a:p>
          <a:p>
            <a:pPr lvl="1"/>
            <a:r>
              <a:rPr lang="en-US" dirty="0"/>
              <a:t>What are the grades of students with this pattern?</a:t>
            </a:r>
          </a:p>
          <a:p>
            <a:pPr lvl="1"/>
            <a:r>
              <a:rPr lang="en-US" dirty="0"/>
              <a:t>There are ambiguities in formulating Learning Design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54E50-4518-2C4D-9883-4B8850A8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756263"/>
            <a:ext cx="2663867" cy="1701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3920A-518D-D34F-AFD7-07399AB6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70" y="2687684"/>
            <a:ext cx="3611430" cy="1842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F827B-D9AD-9541-9098-58A2604D0926}"/>
              </a:ext>
            </a:extLst>
          </p:cNvPr>
          <p:cNvSpPr txBox="1"/>
          <p:nvPr/>
        </p:nvSpPr>
        <p:spPr>
          <a:xfrm>
            <a:off x="1852127" y="2433097"/>
            <a:ext cx="214994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/>
              <a:t>A: watch at least one video on day x</a:t>
            </a:r>
          </a:p>
          <a:p>
            <a:r>
              <a:rPr lang="en-US" sz="825" b="1" dirty="0"/>
              <a:t>B: view at least one forum thread on day </a:t>
            </a:r>
            <a:r>
              <a:rPr lang="en-US" sz="825" b="1" dirty="0" err="1"/>
              <a:t>x+n</a:t>
            </a:r>
            <a:endParaRPr lang="en-US" sz="825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E7CA4-B831-3D4A-86BB-FF8D4C5210C9}"/>
              </a:ext>
            </a:extLst>
          </p:cNvPr>
          <p:cNvSpPr txBox="1"/>
          <p:nvPr/>
        </p:nvSpPr>
        <p:spPr>
          <a:xfrm>
            <a:off x="1371600" y="4676796"/>
            <a:ext cx="6139373" cy="3000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Video watching and viewing a forum shortly are dependent, but no grade correlation</a:t>
            </a:r>
          </a:p>
        </p:txBody>
      </p:sp>
    </p:spTree>
    <p:extLst>
      <p:ext uri="{BB962C8B-B14F-4D97-AF65-F5344CB8AC3E}">
        <p14:creationId xmlns:p14="http://schemas.microsoft.com/office/powerpoint/2010/main" val="26869738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C255-E7CD-9F4D-BBDE-E3ADCFB6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Behavior Patterns – Localized Video Watching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CA659-9B3B-BA46-8B1D-CAD58F12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180" y="1212351"/>
            <a:ext cx="1478290" cy="2450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366E5-1BFF-1C4C-A4D1-378FF9D0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82" y="1212350"/>
            <a:ext cx="1365898" cy="244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2D06C-4CB8-444E-A0E0-32734CE6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907" y="1212351"/>
            <a:ext cx="1451175" cy="2457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F741B-CF8F-224C-B4EF-65BF85635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204" y="3925743"/>
            <a:ext cx="2908350" cy="708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E820B1-9ED2-8441-A38A-6762E991028C}"/>
              </a:ext>
            </a:extLst>
          </p:cNvPr>
          <p:cNvSpPr txBox="1"/>
          <p:nvPr/>
        </p:nvSpPr>
        <p:spPr>
          <a:xfrm>
            <a:off x="2926209" y="3630864"/>
            <a:ext cx="14141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Revising or unfinished?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BE2EF-427A-A94E-B152-7CA01972F79D}"/>
              </a:ext>
            </a:extLst>
          </p:cNvPr>
          <p:cNvSpPr txBox="1"/>
          <p:nvPr/>
        </p:nvSpPr>
        <p:spPr>
          <a:xfrm>
            <a:off x="5299180" y="3638200"/>
            <a:ext cx="14782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Realizing videos matter?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4320A-1FF8-F142-B876-620AFB5F13CD}"/>
              </a:ext>
            </a:extLst>
          </p:cNvPr>
          <p:cNvSpPr txBox="1"/>
          <p:nvPr/>
        </p:nvSpPr>
        <p:spPr>
          <a:xfrm>
            <a:off x="2979360" y="4676291"/>
            <a:ext cx="2815194" cy="248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13" dirty="0"/>
              <a:t>Grades are affected by learning behavior patterns</a:t>
            </a:r>
          </a:p>
        </p:txBody>
      </p:sp>
    </p:spTree>
    <p:extLst>
      <p:ext uri="{BB962C8B-B14F-4D97-AF65-F5344CB8AC3E}">
        <p14:creationId xmlns:p14="http://schemas.microsoft.com/office/powerpoint/2010/main" val="497566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8EB6-9BAA-224F-AAB7-7CCE5227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44613-56F5-1A40-8005-3609D8A56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https://github.com/ALFA-group/CoLAB-Workshop-2019/blob/master/src/dataset_creation.ipynb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6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293E-3374-4849-B0FC-176C24BA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Predicting MOOC Dropout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CC54F83-80CA-49D5-99CD-C3A24A36B01B}"/>
              </a:ext>
            </a:extLst>
          </p:cNvPr>
          <p:cNvSpPr txBox="1">
            <a:spLocks/>
          </p:cNvSpPr>
          <p:nvPr/>
        </p:nvSpPr>
        <p:spPr>
          <a:xfrm>
            <a:off x="2316884" y="1134841"/>
            <a:ext cx="4629150" cy="11509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  <a:buChar char="•"/>
              <a:defRPr sz="2400" b="1">
                <a:solidFill>
                  <a:srgbClr val="666666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Char char="–"/>
              <a:defRPr sz="2000" b="1">
                <a:solidFill>
                  <a:srgbClr val="666666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Char char="»"/>
              <a:defRPr b="1">
                <a:solidFill>
                  <a:srgbClr val="666666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charset="0"/>
              <a:buChar char="§"/>
              <a:defRPr sz="1600" b="1">
                <a:solidFill>
                  <a:srgbClr val="666666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charset="0"/>
              <a:buChar char="v"/>
              <a:defRPr sz="1400" b="1">
                <a:solidFill>
                  <a:srgbClr val="666666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350" kern="0" dirty="0"/>
              <a:t>What is dropout ?</a:t>
            </a:r>
          </a:p>
          <a:p>
            <a:r>
              <a:rPr lang="en-US" altLang="zh-CN" sz="1350" kern="0" dirty="0"/>
              <a:t>The “dropout week” of a student is defined as the week after the student’s last (video) interaction event. A student’s status is considered “dropped-out” since the dropout week.</a:t>
            </a:r>
            <a:endParaRPr lang="en-US" sz="1350" kern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A2F774-83DF-4E03-8C77-3E1405C5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2477160"/>
            <a:ext cx="3816350" cy="70673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70654D-3AE1-40DE-ACEC-3F4B00C67C86}"/>
              </a:ext>
            </a:extLst>
          </p:cNvPr>
          <p:cNvSpPr/>
          <p:nvPr/>
        </p:nvSpPr>
        <p:spPr>
          <a:xfrm>
            <a:off x="2321719" y="3322578"/>
            <a:ext cx="4629150" cy="69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</a:pPr>
            <a:r>
              <a:rPr lang="en-US" altLang="zh-CN" sz="1350" b="1" kern="0" dirty="0">
                <a:solidFill>
                  <a:srgbClr val="666666"/>
                </a:solidFill>
                <a:ea typeface="ＭＳ Ｐゴシック" charset="0"/>
              </a:rPr>
              <a:t>What is dropout prediction?</a:t>
            </a:r>
          </a:p>
          <a:p>
            <a:pPr marL="257175" indent="-25717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kern="0" dirty="0">
                <a:solidFill>
                  <a:srgbClr val="666666"/>
                </a:solidFill>
                <a:ea typeface="ＭＳ Ｐゴシック" charset="0"/>
              </a:rPr>
              <a:t>To use a student’s data from week 1 to week </a:t>
            </a:r>
            <a:r>
              <a:rPr lang="en-US" altLang="zh-CN" sz="1350" b="1" i="1" kern="0" dirty="0">
                <a:solidFill>
                  <a:srgbClr val="666666"/>
                </a:solidFill>
                <a:ea typeface="ＭＳ Ｐゴシック" charset="0"/>
              </a:rPr>
              <a:t>n </a:t>
            </a:r>
            <a:r>
              <a:rPr lang="en-US" altLang="zh-CN" sz="1350" b="1" kern="0" dirty="0">
                <a:solidFill>
                  <a:srgbClr val="666666"/>
                </a:solidFill>
                <a:ea typeface="ＭＳ Ｐゴシック" charset="0"/>
              </a:rPr>
              <a:t>to predict whether week (</a:t>
            </a:r>
            <a:r>
              <a:rPr lang="en-US" altLang="zh-CN" sz="1350" b="1" i="1" kern="0" dirty="0">
                <a:solidFill>
                  <a:srgbClr val="666666"/>
                </a:solidFill>
                <a:ea typeface="ＭＳ Ｐゴシック" charset="0"/>
              </a:rPr>
              <a:t>n</a:t>
            </a:r>
            <a:r>
              <a:rPr lang="en-US" altLang="zh-CN" sz="1350" b="1" kern="0" dirty="0">
                <a:solidFill>
                  <a:srgbClr val="666666"/>
                </a:solidFill>
                <a:ea typeface="ＭＳ Ｐゴシック" charset="0"/>
              </a:rPr>
              <a:t>+1) is the dropout week of that student.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112074-0973-4BFE-A9B5-24736293D661}"/>
              </a:ext>
            </a:extLst>
          </p:cNvPr>
          <p:cNvSpPr txBox="1"/>
          <p:nvPr/>
        </p:nvSpPr>
        <p:spPr>
          <a:xfrm>
            <a:off x="4600574" y="2080945"/>
            <a:ext cx="635000" cy="404085"/>
          </a:xfrm>
          <a:prstGeom prst="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13" b="1" dirty="0"/>
              <a:t>dropout week</a:t>
            </a:r>
            <a:endParaRPr lang="zh-CN" altLang="en-US" sz="1013" b="1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DEF2214-CE22-4EFA-B8BA-ACC28E7D3B77}"/>
              </a:ext>
            </a:extLst>
          </p:cNvPr>
          <p:cNvSpPr/>
          <p:nvPr/>
        </p:nvSpPr>
        <p:spPr bwMode="auto">
          <a:xfrm>
            <a:off x="4841875" y="2387111"/>
            <a:ext cx="152400" cy="165498"/>
          </a:xfrm>
          <a:prstGeom prst="downArrow">
            <a:avLst/>
          </a:prstGeom>
          <a:solidFill>
            <a:srgbClr val="FF5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13" b="1" dirty="0">
              <a:latin typeface="Comic Sans MS" pitchFamily="-8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42C37-2ADD-FB4F-88C0-B9DDB61DC531}"/>
              </a:ext>
            </a:extLst>
          </p:cNvPr>
          <p:cNvSpPr/>
          <p:nvPr/>
        </p:nvSpPr>
        <p:spPr>
          <a:xfrm>
            <a:off x="219456" y="4017384"/>
            <a:ext cx="8705088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hlinkClick r:id="rId4"/>
              </a:rPr>
              <a:t>Transfer Learning using Representation Learning in Massive Online Open Courses</a:t>
            </a:r>
            <a:r>
              <a:rPr lang="en-US" sz="800" dirty="0"/>
              <a:t>. John </a:t>
            </a:r>
            <a:r>
              <a:rPr lang="en-US" sz="800" dirty="0" err="1"/>
              <a:t>Mucong</a:t>
            </a:r>
            <a:r>
              <a:rPr lang="en-US" sz="800" dirty="0"/>
              <a:t> Ding, Erik Hemberg, Una-May O'Reilly, International Learning Analytics and Knowledge Conference, 2019</a:t>
            </a:r>
          </a:p>
        </p:txBody>
      </p:sp>
    </p:spTree>
    <p:extLst>
      <p:ext uri="{BB962C8B-B14F-4D97-AF65-F5344CB8AC3E}">
        <p14:creationId xmlns:p14="http://schemas.microsoft.com/office/powerpoint/2010/main" val="3227346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935BB3-5A79-4B48-89A9-606D9C67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83" y="3527437"/>
            <a:ext cx="5019946" cy="302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4CF8E-55D8-8344-B8D9-8CE5DC80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31" y="732662"/>
            <a:ext cx="4629150" cy="642938"/>
          </a:xfrm>
        </p:spPr>
        <p:txBody>
          <a:bodyPr/>
          <a:lstStyle/>
          <a:p>
            <a:r>
              <a:rPr lang="en-US" sz="1463" dirty="0"/>
              <a:t>Input: Accumulated Student Event Frequencies</a:t>
            </a:r>
            <a:br>
              <a:rPr lang="en-US" sz="1463" dirty="0"/>
            </a:br>
            <a:r>
              <a:rPr lang="en-US" sz="1463" dirty="0"/>
              <a:t>Output: Weekly Dropout Label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97C106-E8EE-47EB-A7AE-673C8080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21" y="3845354"/>
            <a:ext cx="3790114" cy="553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C60BC8-F760-487F-8C4D-91408F556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0"/>
          <a:stretch/>
        </p:blipFill>
        <p:spPr>
          <a:xfrm>
            <a:off x="2000250" y="1220788"/>
            <a:ext cx="5143500" cy="22894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51A17D5-FE36-42CD-8045-B284FEFEBD63}"/>
              </a:ext>
            </a:extLst>
          </p:cNvPr>
          <p:cNvGrpSpPr/>
          <p:nvPr/>
        </p:nvGrpSpPr>
        <p:grpSpPr>
          <a:xfrm>
            <a:off x="3822701" y="1741489"/>
            <a:ext cx="749300" cy="2109979"/>
            <a:chOff x="3239911" y="1952978"/>
            <a:chExt cx="1332089" cy="375107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4698976-4B68-4FF4-95BC-86E860695110}"/>
                </a:ext>
              </a:extLst>
            </p:cNvPr>
            <p:cNvSpPr/>
            <p:nvPr/>
          </p:nvSpPr>
          <p:spPr bwMode="auto">
            <a:xfrm>
              <a:off x="3239911" y="1952978"/>
              <a:ext cx="553156" cy="3048000"/>
            </a:xfrm>
            <a:prstGeom prst="roundRect">
              <a:avLst/>
            </a:prstGeom>
            <a:solidFill>
              <a:schemeClr val="accent1">
                <a:alpha val="4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>
                <a:latin typeface="Comic Sans MS" pitchFamily="-80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67EEFA5-5C5D-40CC-8BC4-60EE305BB3E7}"/>
                </a:ext>
              </a:extLst>
            </p:cNvPr>
            <p:cNvSpPr/>
            <p:nvPr/>
          </p:nvSpPr>
          <p:spPr bwMode="auto">
            <a:xfrm>
              <a:off x="4018844" y="5193734"/>
              <a:ext cx="553156" cy="51031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>
                <a:latin typeface="Comic Sans MS" pitchFamily="-80" charset="0"/>
              </a:endParaRP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1BC0B9A-4BEF-429F-8B32-4D80DD1BD1C3}"/>
                </a:ext>
              </a:extLst>
            </p:cNvPr>
            <p:cNvSpPr/>
            <p:nvPr/>
          </p:nvSpPr>
          <p:spPr bwMode="auto">
            <a:xfrm rot="18602035">
              <a:off x="3784871" y="4922207"/>
              <a:ext cx="256470" cy="370539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>
                <a:latin typeface="Comic Sans MS" pitchFamily="-80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9DEF6B-DB53-4C8C-BD66-8DB1C9A0CAFD}"/>
              </a:ext>
            </a:extLst>
          </p:cNvPr>
          <p:cNvGrpSpPr/>
          <p:nvPr/>
        </p:nvGrpSpPr>
        <p:grpSpPr>
          <a:xfrm>
            <a:off x="3815851" y="1746316"/>
            <a:ext cx="1143500" cy="2102096"/>
            <a:chOff x="3227735" y="1961559"/>
            <a:chExt cx="2032888" cy="37370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216DA7B-AD86-4BFD-B577-CB54C0AA6AFD}"/>
                </a:ext>
              </a:extLst>
            </p:cNvPr>
            <p:cNvSpPr/>
            <p:nvPr/>
          </p:nvSpPr>
          <p:spPr bwMode="auto">
            <a:xfrm>
              <a:off x="3227735" y="1961559"/>
              <a:ext cx="1467556" cy="3048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A742BBA-9C83-44CA-8DC1-2DBE053EA1D0}"/>
                </a:ext>
              </a:extLst>
            </p:cNvPr>
            <p:cNvSpPr/>
            <p:nvPr/>
          </p:nvSpPr>
          <p:spPr bwMode="auto">
            <a:xfrm>
              <a:off x="4707467" y="5188301"/>
              <a:ext cx="553156" cy="51031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51028D71-2DA4-4A85-A097-92E2259E3264}"/>
                </a:ext>
              </a:extLst>
            </p:cNvPr>
            <p:cNvSpPr/>
            <p:nvPr/>
          </p:nvSpPr>
          <p:spPr bwMode="auto">
            <a:xfrm rot="18602035">
              <a:off x="4579232" y="4901220"/>
              <a:ext cx="256470" cy="370539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>
                <a:latin typeface="Comic Sans MS" pitchFamily="-8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D715D8-7EDB-4137-A611-F7BEAD9ED3E1}"/>
              </a:ext>
            </a:extLst>
          </p:cNvPr>
          <p:cNvGrpSpPr/>
          <p:nvPr/>
        </p:nvGrpSpPr>
        <p:grpSpPr>
          <a:xfrm>
            <a:off x="3815567" y="1741489"/>
            <a:ext cx="1561113" cy="2080389"/>
            <a:chOff x="3227231" y="1952978"/>
            <a:chExt cx="2775312" cy="369846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59009FC-47D8-4F6B-8BA1-315DF4736C93}"/>
                </a:ext>
              </a:extLst>
            </p:cNvPr>
            <p:cNvSpPr/>
            <p:nvPr/>
          </p:nvSpPr>
          <p:spPr bwMode="auto">
            <a:xfrm>
              <a:off x="3227231" y="1952978"/>
              <a:ext cx="2318536" cy="3048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4527E67-78D5-4CE1-8CBB-81B10C595435}"/>
                </a:ext>
              </a:extLst>
            </p:cNvPr>
            <p:cNvSpPr/>
            <p:nvPr/>
          </p:nvSpPr>
          <p:spPr bwMode="auto">
            <a:xfrm>
              <a:off x="5449387" y="5141130"/>
              <a:ext cx="553156" cy="51031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7AB634C7-125E-4841-91DF-9100930E3260}"/>
                </a:ext>
              </a:extLst>
            </p:cNvPr>
            <p:cNvSpPr/>
            <p:nvPr/>
          </p:nvSpPr>
          <p:spPr bwMode="auto">
            <a:xfrm rot="18602035">
              <a:off x="5321152" y="4854049"/>
              <a:ext cx="256470" cy="370539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BA91D6-369F-41A0-844E-850F3A463108}"/>
              </a:ext>
            </a:extLst>
          </p:cNvPr>
          <p:cNvGrpSpPr/>
          <p:nvPr/>
        </p:nvGrpSpPr>
        <p:grpSpPr>
          <a:xfrm>
            <a:off x="3815851" y="1739975"/>
            <a:ext cx="1947467" cy="2093641"/>
            <a:chOff x="3227735" y="1950288"/>
            <a:chExt cx="3462162" cy="372202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26FF294-0FCA-45C4-A072-0A3D65F923FC}"/>
                </a:ext>
              </a:extLst>
            </p:cNvPr>
            <p:cNvSpPr/>
            <p:nvPr/>
          </p:nvSpPr>
          <p:spPr bwMode="auto">
            <a:xfrm>
              <a:off x="3227735" y="1950288"/>
              <a:ext cx="2774808" cy="3048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3C37B1C-4F6B-4812-9AB7-BC5E2519F59A}"/>
                </a:ext>
              </a:extLst>
            </p:cNvPr>
            <p:cNvSpPr/>
            <p:nvPr/>
          </p:nvSpPr>
          <p:spPr bwMode="auto">
            <a:xfrm>
              <a:off x="6136741" y="5161999"/>
              <a:ext cx="553156" cy="51031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28E07AE5-B6E9-4FE0-BD61-F3319F7E2847}"/>
                </a:ext>
              </a:extLst>
            </p:cNvPr>
            <p:cNvSpPr/>
            <p:nvPr/>
          </p:nvSpPr>
          <p:spPr bwMode="auto">
            <a:xfrm rot="18602035">
              <a:off x="5895025" y="4860925"/>
              <a:ext cx="256470" cy="370539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 b="1" dirty="0">
                <a:latin typeface="Comic Sans MS" pitchFamily="-8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4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DC1-9A3D-4C10-9A4B-D4523C53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Correlation Among Input Dimensions</a:t>
            </a:r>
            <a:endParaRPr lang="zh-CN" altLang="en-US" dirty="0"/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72DD74BF-D399-4F13-BEF9-18FD1C239CA5}"/>
              </a:ext>
            </a:extLst>
          </p:cNvPr>
          <p:cNvGrpSpPr/>
          <p:nvPr/>
        </p:nvGrpSpPr>
        <p:grpSpPr>
          <a:xfrm>
            <a:off x="808938" y="997175"/>
            <a:ext cx="1844614" cy="2611940"/>
            <a:chOff x="875071" y="983226"/>
            <a:chExt cx="2115445" cy="30299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0A7720-8E4F-4890-9449-6AB7089F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" t="4421" r="55155" b="4375"/>
            <a:stretch/>
          </p:blipFill>
          <p:spPr>
            <a:xfrm>
              <a:off x="875071" y="983226"/>
              <a:ext cx="1700981" cy="152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557A18-B7BD-4317-A112-E6269694F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43" t="4556" r="1832" b="4240"/>
            <a:stretch/>
          </p:blipFill>
          <p:spPr>
            <a:xfrm>
              <a:off x="884903" y="2489129"/>
              <a:ext cx="2105613" cy="1524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FA43C6-3E1D-4FA6-9AD2-1A484472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552" y="558674"/>
            <a:ext cx="5749784" cy="349211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3C8092-58E9-42BF-A096-37754FEA4E92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856232" y="4109596"/>
            <a:ext cx="5138928" cy="232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and problem related events are the most frequent and there exists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68578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DEB3A-638C-4259-8810-3DD83990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947" y="158368"/>
            <a:ext cx="4629150" cy="642938"/>
          </a:xfrm>
        </p:spPr>
        <p:txBody>
          <a:bodyPr/>
          <a:lstStyle/>
          <a:p>
            <a:r>
              <a:rPr lang="en-US" sz="1800" dirty="0" err="1"/>
              <a:t>Transductive</a:t>
            </a:r>
            <a:r>
              <a:rPr lang="en-US" sz="1800" dirty="0"/>
              <a:t> Transfer Learning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806E71E-7CED-4EF8-A954-C0AB74FBD527}"/>
              </a:ext>
            </a:extLst>
          </p:cNvPr>
          <p:cNvSpPr txBox="1"/>
          <p:nvPr/>
        </p:nvSpPr>
        <p:spPr>
          <a:xfrm>
            <a:off x="2828598" y="4643103"/>
            <a:ext cx="3361848" cy="248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13" dirty="0" err="1"/>
              <a:t>Transductive</a:t>
            </a:r>
            <a:r>
              <a:rPr lang="en-US" sz="1013" dirty="0"/>
              <a:t> transfer: no label is available for the target task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D72005-A946-4112-AD6D-9E4CA880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05" y="694944"/>
            <a:ext cx="5112760" cy="28986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CBDF0-D315-4D11-B5E5-C4C05B0020A6}"/>
              </a:ext>
            </a:extLst>
          </p:cNvPr>
          <p:cNvSpPr/>
          <p:nvPr/>
        </p:nvSpPr>
        <p:spPr>
          <a:xfrm>
            <a:off x="2469048" y="3371197"/>
            <a:ext cx="462915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1350" kern="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</a:pPr>
            <a:r>
              <a:rPr lang="en-US" altLang="zh-CN" sz="1125" b="1" kern="0" dirty="0">
                <a:solidFill>
                  <a:srgbClr val="666666"/>
                </a:solidFill>
                <a:ea typeface="ＭＳ Ｐゴシック" charset="0"/>
              </a:rPr>
              <a:t>Why </a:t>
            </a:r>
            <a:r>
              <a:rPr lang="en-US" altLang="zh-CN" sz="1125" b="1" kern="0" dirty="0" err="1">
                <a:solidFill>
                  <a:srgbClr val="666666"/>
                </a:solidFill>
                <a:ea typeface="ＭＳ Ｐゴシック" charset="0"/>
              </a:rPr>
              <a:t>transductive</a:t>
            </a:r>
            <a:r>
              <a:rPr lang="en-US" altLang="zh-CN" sz="1125" b="1" kern="0" dirty="0">
                <a:solidFill>
                  <a:srgbClr val="666666"/>
                </a:solidFill>
                <a:ea typeface="ＭＳ Ｐゴシック" charset="0"/>
              </a:rPr>
              <a:t> transfer learning? </a:t>
            </a:r>
          </a:p>
          <a:p>
            <a:pPr marL="192881" lvl="1" indent="-192881" fontAlgn="base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  <a:buChar char="•"/>
            </a:pPr>
            <a:r>
              <a:rPr lang="en-US" altLang="zh-CN" sz="1125" b="1" kern="0" dirty="0">
                <a:solidFill>
                  <a:srgbClr val="666666"/>
                </a:solidFill>
                <a:ea typeface="ＭＳ Ｐゴシック" charset="0"/>
              </a:rPr>
              <a:t>Enable practical training for predicting in an on-going course</a:t>
            </a:r>
          </a:p>
          <a:p>
            <a:pPr marL="192881" lvl="1" indent="-192881" fontAlgn="base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  <a:buChar char="•"/>
            </a:pPr>
            <a:r>
              <a:rPr lang="en-US" altLang="zh-CN" sz="1125" b="1" kern="0" dirty="0">
                <a:solidFill>
                  <a:srgbClr val="666666"/>
                </a:solidFill>
                <a:ea typeface="ＭＳ Ｐゴシック" charset="0"/>
              </a:rPr>
              <a:t>Not enough samples to learn from in a small course</a:t>
            </a:r>
          </a:p>
          <a:p>
            <a:pPr marL="192881" lvl="1" indent="-192881" fontAlgn="base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  <a:buChar char="•"/>
            </a:pPr>
            <a:r>
              <a:rPr lang="en-US" altLang="zh-CN" sz="1125" b="1" kern="0" dirty="0">
                <a:solidFill>
                  <a:srgbClr val="666666"/>
                </a:solidFill>
                <a:ea typeface="ＭＳ Ｐゴシック" charset="0"/>
              </a:rPr>
              <a:t>A lot of drop out but little data in early weeks</a:t>
            </a:r>
          </a:p>
        </p:txBody>
      </p:sp>
    </p:spTree>
    <p:extLst>
      <p:ext uri="{BB962C8B-B14F-4D97-AF65-F5344CB8AC3E}">
        <p14:creationId xmlns:p14="http://schemas.microsoft.com/office/powerpoint/2010/main" val="27311177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E5EB-7204-A643-957A-232631B2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21" y="92515"/>
            <a:ext cx="4629150" cy="642938"/>
          </a:xfrm>
        </p:spPr>
        <p:txBody>
          <a:bodyPr/>
          <a:lstStyle/>
          <a:p>
            <a:r>
              <a:rPr lang="en-US" sz="1800" dirty="0"/>
              <a:t>Transfer Learning for Each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6CA2D-40AC-B648-B681-5D171DF7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92" y="772343"/>
            <a:ext cx="2823536" cy="1799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FB583-17FB-E641-9702-B12190EB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33" y="1935845"/>
            <a:ext cx="1654242" cy="1271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8C1550-66B9-CA48-A7D4-2E171AF87453}"/>
              </a:ext>
            </a:extLst>
          </p:cNvPr>
          <p:cNvSpPr txBox="1"/>
          <p:nvPr/>
        </p:nvSpPr>
        <p:spPr>
          <a:xfrm>
            <a:off x="2088758" y="1554575"/>
            <a:ext cx="44435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88" b="1" dirty="0"/>
              <a:t>6.00.2</a:t>
            </a:r>
          </a:p>
          <a:p>
            <a:pPr algn="ctr"/>
            <a:r>
              <a:rPr lang="en-US" sz="788" b="1" dirty="0"/>
              <a:t>→</a:t>
            </a:r>
          </a:p>
          <a:p>
            <a:pPr algn="ctr"/>
            <a:r>
              <a:rPr lang="en-US" sz="788" b="1" dirty="0"/>
              <a:t>6.00.1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3796-9300-4F4D-8BEE-DBB81605E14D}"/>
              </a:ext>
            </a:extLst>
          </p:cNvPr>
          <p:cNvSpPr txBox="1"/>
          <p:nvPr/>
        </p:nvSpPr>
        <p:spPr>
          <a:xfrm>
            <a:off x="2074644" y="3123579"/>
            <a:ext cx="44435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88" b="1" dirty="0"/>
              <a:t>6.00.1</a:t>
            </a:r>
          </a:p>
          <a:p>
            <a:pPr algn="ctr"/>
            <a:r>
              <a:rPr lang="en-US" sz="788" b="1" dirty="0"/>
              <a:t>→</a:t>
            </a:r>
          </a:p>
          <a:p>
            <a:pPr algn="ctr"/>
            <a:r>
              <a:rPr lang="en-US" sz="788" b="1" dirty="0"/>
              <a:t>6.00.1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4B01A163-91A6-4061-827B-2D9F1CACFC98}"/>
              </a:ext>
            </a:extLst>
          </p:cNvPr>
          <p:cNvSpPr txBox="1"/>
          <p:nvPr/>
        </p:nvSpPr>
        <p:spPr>
          <a:xfrm>
            <a:off x="2901792" y="4677766"/>
            <a:ext cx="3544728" cy="248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013" dirty="0"/>
              <a:t>Passive and active transfer methods perform well for each week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6C0746-8A97-4A45-BB93-6EC133979D4F}"/>
              </a:ext>
            </a:extLst>
          </p:cNvPr>
          <p:cNvGrpSpPr/>
          <p:nvPr/>
        </p:nvGrpSpPr>
        <p:grpSpPr>
          <a:xfrm>
            <a:off x="2543992" y="2554640"/>
            <a:ext cx="2823536" cy="2044792"/>
            <a:chOff x="1038787" y="3429000"/>
            <a:chExt cx="4364948" cy="277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793BF7-C615-3844-90E6-30B60966A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17"/>
            <a:stretch/>
          </p:blipFill>
          <p:spPr>
            <a:xfrm>
              <a:off x="1038787" y="3429000"/>
              <a:ext cx="4364948" cy="26227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E000CD-08D8-481E-B234-B068CE8E7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953"/>
            <a:stretch/>
          </p:blipFill>
          <p:spPr>
            <a:xfrm>
              <a:off x="1038787" y="6035797"/>
              <a:ext cx="4364948" cy="168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8216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B051-BE25-354A-9757-F2321B1E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0" y="222747"/>
            <a:ext cx="4629150" cy="642938"/>
          </a:xfrm>
        </p:spPr>
        <p:txBody>
          <a:bodyPr/>
          <a:lstStyle/>
          <a:p>
            <a:r>
              <a:rPr lang="en-US" sz="1800" dirty="0"/>
              <a:t>PCA Embedding 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E977C-41EE-7A4C-82E2-8F8539C74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19" y="3372845"/>
            <a:ext cx="3255809" cy="126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75363-C510-A74B-BCFC-911DDD66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17" y="768097"/>
            <a:ext cx="7060118" cy="250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D69FE-D801-B84C-97CE-3A57AE17DE88}"/>
              </a:ext>
            </a:extLst>
          </p:cNvPr>
          <p:cNvSpPr txBox="1"/>
          <p:nvPr/>
        </p:nvSpPr>
        <p:spPr>
          <a:xfrm>
            <a:off x="4164914" y="545073"/>
            <a:ext cx="16770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Weight of PCA scaling factor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E53B04B-9130-49D6-B6E6-CCBDA661C9D7}"/>
              </a:ext>
            </a:extLst>
          </p:cNvPr>
          <p:cNvSpPr txBox="1"/>
          <p:nvPr/>
        </p:nvSpPr>
        <p:spPr>
          <a:xfrm>
            <a:off x="2642876" y="4743687"/>
            <a:ext cx="3745896" cy="248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13" dirty="0"/>
              <a:t>Video features have highest weight and are the most transferrable.</a:t>
            </a:r>
          </a:p>
        </p:txBody>
      </p:sp>
    </p:spTree>
    <p:extLst>
      <p:ext uri="{BB962C8B-B14F-4D97-AF65-F5344CB8AC3E}">
        <p14:creationId xmlns:p14="http://schemas.microsoft.com/office/powerpoint/2010/main" val="9888494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2C8E-2382-FE48-9D57-9C147C63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 for Practical Data Science Seminar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664DA-CA8A-3C4D-BB95-FA9044D8B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 for the demands of the program by:</a:t>
            </a:r>
          </a:p>
          <a:p>
            <a:pPr lvl="1"/>
            <a:r>
              <a:rPr lang="en-US" dirty="0"/>
              <a:t>Increase Practical Data Science expertise</a:t>
            </a:r>
          </a:p>
          <a:p>
            <a:pPr lvl="1"/>
            <a:r>
              <a:rPr lang="en-US" dirty="0"/>
              <a:t>Increase Data Science Skills</a:t>
            </a:r>
          </a:p>
          <a:p>
            <a:pPr lvl="1"/>
            <a:r>
              <a:rPr lang="en-US" dirty="0"/>
              <a:t>Reflection and discussion on Data Science with peers</a:t>
            </a:r>
          </a:p>
          <a:p>
            <a:pPr lvl="1"/>
            <a:r>
              <a:rPr lang="en-US" dirty="0"/>
              <a:t>Engagement with peers in the Data Science course</a:t>
            </a:r>
          </a:p>
          <a:p>
            <a:r>
              <a:rPr lang="en-US" dirty="0"/>
              <a:t>Common language, processes and tools</a:t>
            </a:r>
          </a:p>
          <a:p>
            <a:r>
              <a:rPr lang="en-US" dirty="0"/>
              <a:t>Awareness of Research applications of 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824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CEC7-1E40-2649-9A9B-D576B825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73B45-E490-6545-8960-9AE07C268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https://github.com/ALFA-group/CoLAB-Workshop-2019/blob/master/src/dataset_modelling.ipynb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47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B63BF-4018-F246-9C0A-3FD66302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60" y="1573799"/>
            <a:ext cx="2628900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4567"/>
            <a:ext cx="6172200" cy="857250"/>
          </a:xfrm>
        </p:spPr>
        <p:txBody>
          <a:bodyPr/>
          <a:lstStyle/>
          <a:p>
            <a:r>
              <a:rPr lang="en-US" dirty="0">
                <a:latin typeface="Avenir Heavy"/>
                <a:cs typeface="Avenir Heavy"/>
              </a:rPr>
              <a:t>What causes Autism?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1496" y="4184824"/>
            <a:ext cx="6361361" cy="5649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Less known about possible environmental factors</a:t>
            </a:r>
          </a:p>
          <a:p>
            <a:r>
              <a:rPr lang="en-US" sz="1200" b="1" dirty="0">
                <a:latin typeface="Avenir Book"/>
                <a:cs typeface="Avenir Book"/>
              </a:rPr>
              <a:t>NOT</a:t>
            </a:r>
            <a:r>
              <a:rPr lang="en-US" sz="1200" dirty="0">
                <a:latin typeface="Avenir Book"/>
                <a:cs typeface="Avenir Book"/>
              </a:rPr>
              <a:t> caused by vaccines</a:t>
            </a:r>
          </a:p>
        </p:txBody>
      </p:sp>
      <p:sp>
        <p:nvSpPr>
          <p:cNvPr id="16" name="Oval 15"/>
          <p:cNvSpPr/>
          <p:nvPr/>
        </p:nvSpPr>
        <p:spPr>
          <a:xfrm>
            <a:off x="3560703" y="1881447"/>
            <a:ext cx="195005" cy="187514"/>
          </a:xfrm>
          <a:prstGeom prst="ellipse">
            <a:avLst/>
          </a:prstGeom>
          <a:noFill/>
          <a:ln w="57150" cmpd="sng">
            <a:solidFill>
              <a:srgbClr val="E8CB6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4894967" y="3462813"/>
            <a:ext cx="195005" cy="187514"/>
          </a:xfrm>
          <a:prstGeom prst="ellipse">
            <a:avLst/>
          </a:prstGeom>
          <a:noFill/>
          <a:ln w="57150" cmpd="sng">
            <a:solidFill>
              <a:srgbClr val="E8CB6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804381" y="2426158"/>
            <a:ext cx="195005" cy="187514"/>
          </a:xfrm>
          <a:prstGeom prst="ellipse">
            <a:avLst/>
          </a:prstGeom>
          <a:noFill/>
          <a:ln w="57150" cmpd="sng">
            <a:solidFill>
              <a:srgbClr val="E8CB6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2635446" y="3914158"/>
            <a:ext cx="4052071" cy="2885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75" i="1" dirty="0">
                <a:solidFill>
                  <a:srgbClr val="FAE975"/>
                </a:solidFill>
              </a:rPr>
              <a:t>Many genes critical for communication between brain cells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96739" y="951966"/>
            <a:ext cx="6942005" cy="890075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venir Book"/>
                <a:cs typeface="Avenir Book"/>
              </a:rPr>
              <a:t>A lifelong, neurodevelopmental disorder of social communication and interaction</a:t>
            </a:r>
          </a:p>
          <a:p>
            <a:r>
              <a:rPr lang="en-US" sz="2100" dirty="0">
                <a:latin typeface="Avenir Book"/>
                <a:cs typeface="Avenir Book"/>
              </a:rPr>
              <a:t>Highly heritable (60-90%) </a:t>
            </a:r>
            <a:r>
              <a:rPr lang="en-US" sz="2100" dirty="0">
                <a:latin typeface="Avenir Book"/>
                <a:cs typeface="Avenir Book"/>
                <a:sym typeface="Wingdings"/>
              </a:rPr>
              <a:t> </a:t>
            </a:r>
            <a:r>
              <a:rPr lang="en-US" sz="2100" dirty="0">
                <a:latin typeface="Avenir Book"/>
                <a:cs typeface="Avenir Book"/>
              </a:rPr>
              <a:t>genetic causes</a:t>
            </a:r>
          </a:p>
          <a:p>
            <a:r>
              <a:rPr lang="en-US" sz="2100" dirty="0">
                <a:latin typeface="Avenir Book"/>
                <a:cs typeface="Avenir Book"/>
              </a:rPr>
              <a:t>Many genes have been identified (35-40% cases)</a:t>
            </a:r>
          </a:p>
          <a:p>
            <a:pPr lvl="8"/>
            <a:endParaRPr lang="en-US" sz="1200" dirty="0">
              <a:latin typeface="Avenir Book"/>
              <a:cs typeface="Avenir Boo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F61AB-31EC-2C48-B3CF-5D2C68EDFF28}"/>
              </a:ext>
            </a:extLst>
          </p:cNvPr>
          <p:cNvSpPr/>
          <p:nvPr/>
        </p:nvSpPr>
        <p:spPr>
          <a:xfrm>
            <a:off x="442629" y="4696739"/>
            <a:ext cx="86502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b="1" dirty="0"/>
              <a:t>Machine Learning Tools for Analyzing the Development of Neuronal Networks in Health and Disease.</a:t>
            </a:r>
            <a:r>
              <a:rPr lang="en-US" sz="900" dirty="0"/>
              <a:t> Raoul-Emil R. Khouri, Susanna B. </a:t>
            </a:r>
            <a:r>
              <a:rPr lang="en-US" sz="900" dirty="0" err="1"/>
              <a:t>Mierau</a:t>
            </a:r>
            <a:r>
              <a:rPr lang="en-US" sz="900" dirty="0"/>
              <a:t>, </a:t>
            </a:r>
            <a:r>
              <a:rPr lang="en-US" sz="900" dirty="0" err="1"/>
              <a:t>Przemyslaw</a:t>
            </a:r>
            <a:r>
              <a:rPr lang="en-US" sz="900" dirty="0"/>
              <a:t> </a:t>
            </a:r>
            <a:r>
              <a:rPr lang="en-US" sz="900" dirty="0" err="1"/>
              <a:t>Jarzebowski</a:t>
            </a:r>
            <a:r>
              <a:rPr lang="en-US" sz="900" dirty="0"/>
              <a:t>, Ole Paulsen, Erik Hemberg , Una-May O'Reilly. 2nd North East Computational Health Summit AI in Healthcare, 27 April 2018.</a:t>
            </a:r>
          </a:p>
        </p:txBody>
      </p:sp>
    </p:spTree>
    <p:extLst>
      <p:ext uri="{BB962C8B-B14F-4D97-AF65-F5344CB8AC3E}">
        <p14:creationId xmlns:p14="http://schemas.microsoft.com/office/powerpoint/2010/main" val="31012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657350" y="114300"/>
            <a:ext cx="5829300" cy="857250"/>
          </a:xfrm>
        </p:spPr>
        <p:txBody>
          <a:bodyPr/>
          <a:lstStyle/>
          <a:p>
            <a:r>
              <a:rPr lang="en-US" dirty="0">
                <a:latin typeface="Avenir Heavy"/>
                <a:cs typeface="Avenir Heavy"/>
              </a:rPr>
              <a:t>From genes to treatments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257419" y="1522144"/>
            <a:ext cx="26365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venir Heavy"/>
                <a:cs typeface="Avenir Heavy"/>
              </a:rPr>
              <a:t>Breed mice with same </a:t>
            </a:r>
          </a:p>
          <a:p>
            <a:pPr algn="ctr"/>
            <a:r>
              <a:rPr lang="en-US" dirty="0">
                <a:latin typeface="Avenir Heavy"/>
                <a:cs typeface="Avenir Heavy"/>
              </a:rPr>
              <a:t>genetic cause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"/>
          <a:stretch>
            <a:fillRect/>
          </a:stretch>
        </p:blipFill>
        <p:spPr bwMode="auto">
          <a:xfrm>
            <a:off x="3028950" y="1085851"/>
            <a:ext cx="1943100" cy="44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852146" y="1485901"/>
            <a:ext cx="20892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venir Heavy"/>
                <a:cs typeface="Avenir Heavy"/>
              </a:rPr>
              <a:t>Genetic causes of</a:t>
            </a:r>
            <a:br>
              <a:rPr lang="en-US" dirty="0">
                <a:latin typeface="Avenir Heavy"/>
                <a:cs typeface="Avenir Heavy"/>
              </a:rPr>
            </a:br>
            <a:r>
              <a:rPr lang="en-US" dirty="0">
                <a:latin typeface="Avenir Heavy"/>
                <a:cs typeface="Avenir Heavy"/>
              </a:rPr>
              <a:t>human autism 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045371" y="3003953"/>
            <a:ext cx="2571750" cy="36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venir Heavy"/>
                <a:cs typeface="Avenir Heavy"/>
              </a:rPr>
              <a:t>Identify drug targets</a:t>
            </a:r>
          </a:p>
        </p:txBody>
      </p:sp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r="4671"/>
          <a:stretch>
            <a:fillRect/>
          </a:stretch>
        </p:blipFill>
        <p:spPr bwMode="auto">
          <a:xfrm>
            <a:off x="2780111" y="3829050"/>
            <a:ext cx="1485900" cy="5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6876" name="Group 12"/>
          <p:cNvGrpSpPr>
            <a:grpSpLocks/>
          </p:cNvGrpSpPr>
          <p:nvPr/>
        </p:nvGrpSpPr>
        <p:grpSpPr bwMode="auto">
          <a:xfrm>
            <a:off x="3143250" y="2228855"/>
            <a:ext cx="2618188" cy="959645"/>
            <a:chOff x="1680" y="1872"/>
            <a:chExt cx="2199" cy="806"/>
          </a:xfrm>
        </p:grpSpPr>
        <p:pic>
          <p:nvPicPr>
            <p:cNvPr id="3687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96"/>
            <a:stretch>
              <a:fillRect/>
            </a:stretch>
          </p:blipFill>
          <p:spPr bwMode="auto">
            <a:xfrm>
              <a:off x="1680" y="1872"/>
              <a:ext cx="115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6878" name="Text Box 14"/>
            <p:cNvSpPr txBox="1">
              <a:spLocks noChangeArrowheads="1"/>
            </p:cNvSpPr>
            <p:nvPr/>
          </p:nvSpPr>
          <p:spPr bwMode="auto">
            <a:xfrm>
              <a:off x="2822" y="1968"/>
              <a:ext cx="1057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Avenir Heavy"/>
                  <a:cs typeface="Avenir Heavy"/>
                </a:rPr>
                <a:t>Test drug</a:t>
              </a:r>
              <a:br>
                <a:rPr lang="en-US" dirty="0">
                  <a:latin typeface="Avenir Heavy"/>
                  <a:cs typeface="Avenir Heavy"/>
                </a:rPr>
              </a:br>
              <a:r>
                <a:rPr lang="en-US" dirty="0">
                  <a:latin typeface="Avenir Heavy"/>
                  <a:cs typeface="Avenir Heavy"/>
                </a:rPr>
                <a:t>in mice &amp; 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>
                  <a:latin typeface="Avenir Heavy"/>
                  <a:cs typeface="Avenir Heavy"/>
                </a:rPr>
                <a:t>humans</a:t>
              </a:r>
            </a:p>
          </p:txBody>
        </p:sp>
      </p:grpSp>
      <p:pic>
        <p:nvPicPr>
          <p:cNvPr id="3688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38337"/>
            <a:ext cx="628650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4131936" y="3331373"/>
            <a:ext cx="239434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7B227"/>
                </a:solidFill>
                <a:latin typeface="Avenir Heavy"/>
                <a:cs typeface="Avenir Heavy"/>
              </a:rPr>
              <a:t>How does this </a:t>
            </a:r>
            <a:br>
              <a:rPr lang="en-US" dirty="0">
                <a:solidFill>
                  <a:srgbClr val="17B227"/>
                </a:solidFill>
                <a:latin typeface="Avenir Heavy"/>
                <a:cs typeface="Avenir Heavy"/>
              </a:rPr>
            </a:br>
            <a:r>
              <a:rPr lang="en-US" dirty="0">
                <a:solidFill>
                  <a:srgbClr val="17B227"/>
                </a:solidFill>
                <a:latin typeface="Avenir Heavy"/>
                <a:cs typeface="Avenir Heavy"/>
              </a:rPr>
              <a:t>genetic change disrupt brain function?</a:t>
            </a:r>
          </a:p>
        </p:txBody>
      </p:sp>
    </p:spTree>
    <p:extLst>
      <p:ext uri="{BB962C8B-B14F-4D97-AF65-F5344CB8AC3E}">
        <p14:creationId xmlns:p14="http://schemas.microsoft.com/office/powerpoint/2010/main" val="17373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32DA-2C2B-824F-ADD6-D0AFF43F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 Science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C0A9B-A1F8-8A45-B03C-ADA057BD5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3"/>
          <a:stretch/>
        </p:blipFill>
        <p:spPr>
          <a:xfrm rot="16200000">
            <a:off x="3236487" y="-2131121"/>
            <a:ext cx="2666380" cy="90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11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38F0-5663-4D4C-A09A-C6AA7EA5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with sequence labelling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492E8-D337-9B4B-869E-21995914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34" y="2024072"/>
            <a:ext cx="2550612" cy="144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1225-B063-5E49-95AA-BDE38642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08" y="986965"/>
            <a:ext cx="2758865" cy="1760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FB5E9-A729-C34D-8740-F4F39CA7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08" y="2747328"/>
            <a:ext cx="2740892" cy="17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902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61F0-0911-2F42-B9E6-BA322FE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9A59C-A50B-0344-B409-797AA68A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26" y="1063230"/>
            <a:ext cx="4451075" cy="2704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3C556-85B9-754C-A07E-903A9907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9662" y="-8332"/>
            <a:ext cx="23907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4677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9FF2-FE58-B846-9503-5831DB1B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6918-F158-8848-9A25-252D135B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99" y="1276637"/>
            <a:ext cx="3964442" cy="2388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CA135-E766-AD4F-92ED-B430ADB7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87956"/>
            <a:ext cx="45148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940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38BE-E164-4246-A160-AFAE1F8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F1837-9FBF-7D4E-B68D-5E25FAC6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34" y="2291875"/>
            <a:ext cx="3920988" cy="2616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B8190-EF4D-0349-BA29-41766F64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22" y="2291875"/>
            <a:ext cx="2723475" cy="2653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B38B8-CE51-EA4E-BC39-F52DBBE2B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39045" y="-1665614"/>
            <a:ext cx="1379346" cy="63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400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B828-3F51-2D45-A29F-C57668A8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F98E0-0A69-3440-BA6A-4AC706379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of Data Science environment</a:t>
            </a:r>
          </a:p>
          <a:p>
            <a:r>
              <a:rPr lang="en-US" dirty="0"/>
              <a:t>Discussions and reflection</a:t>
            </a:r>
          </a:p>
          <a:p>
            <a:r>
              <a:rPr lang="en-US" dirty="0"/>
              <a:t>Data Science Research Practice</a:t>
            </a:r>
          </a:p>
          <a:p>
            <a:r>
              <a:rPr lang="en-US" dirty="0"/>
              <a:t>Taste of what to come in 6 months</a:t>
            </a:r>
          </a:p>
          <a:p>
            <a:r>
              <a:rPr lang="en-US" dirty="0"/>
              <a:t>Write reflections in diary</a:t>
            </a:r>
          </a:p>
          <a:p>
            <a:pPr lvl="1"/>
            <a:r>
              <a:rPr lang="en-US" sz="2100" dirty="0"/>
              <a:t>Google Drive for sharing data scientist drawings: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4840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B6F-3829-8D4E-9F38-9BE7A31C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385F3-C073-4B42-B109-39C5D6265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ALFA Group</a:t>
            </a:r>
          </a:p>
          <a:p>
            <a:pPr lvl="1"/>
            <a:r>
              <a:rPr lang="en-US" b="1" dirty="0"/>
              <a:t>Una-May O’Reilly</a:t>
            </a:r>
          </a:p>
          <a:p>
            <a:pPr lvl="1"/>
            <a:r>
              <a:rPr lang="en-US" dirty="0" err="1"/>
              <a:t>Yanbang</a:t>
            </a:r>
            <a:r>
              <a:rPr lang="en-US" dirty="0"/>
              <a:t> Wang</a:t>
            </a:r>
          </a:p>
          <a:p>
            <a:pPr lvl="1"/>
            <a:r>
              <a:rPr lang="en-US" dirty="0" err="1"/>
              <a:t>Mucong</a:t>
            </a:r>
            <a:r>
              <a:rPr lang="en-US" dirty="0"/>
              <a:t> Ding</a:t>
            </a:r>
          </a:p>
          <a:p>
            <a:pPr lvl="1"/>
            <a:r>
              <a:rPr lang="en-US" dirty="0"/>
              <a:t>Jitesh </a:t>
            </a:r>
            <a:r>
              <a:rPr lang="en-US" dirty="0" err="1"/>
              <a:t>Maiyran</a:t>
            </a:r>
            <a:endParaRPr lang="en-US" dirty="0"/>
          </a:p>
          <a:p>
            <a:pPr lvl="1"/>
            <a:r>
              <a:rPr lang="en-US" dirty="0"/>
              <a:t>Ayesha </a:t>
            </a:r>
            <a:r>
              <a:rPr lang="en-US" dirty="0" err="1"/>
              <a:t>Bajwa</a:t>
            </a:r>
            <a:endParaRPr lang="en-US" dirty="0"/>
          </a:p>
          <a:p>
            <a:pPr lvl="1"/>
            <a:r>
              <a:rPr lang="en-US" dirty="0"/>
              <a:t>Raoul Khouri</a:t>
            </a:r>
          </a:p>
          <a:p>
            <a:r>
              <a:rPr lang="en-US" dirty="0"/>
              <a:t>Susanna </a:t>
            </a:r>
            <a:r>
              <a:rPr lang="en-US" dirty="0" err="1"/>
              <a:t>Mireau</a:t>
            </a:r>
            <a:endParaRPr lang="en-US" dirty="0"/>
          </a:p>
          <a:p>
            <a:r>
              <a:rPr lang="en-US" dirty="0"/>
              <a:t>Nancy Law</a:t>
            </a:r>
          </a:p>
          <a:p>
            <a:r>
              <a:rPr lang="en-US" dirty="0"/>
              <a:t>Ana Bell</a:t>
            </a:r>
          </a:p>
        </p:txBody>
      </p:sp>
    </p:spTree>
    <p:extLst>
      <p:ext uri="{BB962C8B-B14F-4D97-AF65-F5344CB8AC3E}">
        <p14:creationId xmlns:p14="http://schemas.microsoft.com/office/powerpoint/2010/main" val="42246242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4EF9-C8B6-C14D-A09D-6A6E3436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role of the participant in the Practical Data Science Seminar?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6319C-0F06-2D4F-B341-9233541C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sv-SE" dirty="0" err="1"/>
              <a:t>We</a:t>
            </a:r>
            <a:r>
              <a:rPr lang="sv-SE" altLang="sv-SE" dirty="0"/>
              <a:t> </a:t>
            </a:r>
            <a:r>
              <a:rPr lang="sv-SE" altLang="sv-SE" dirty="0" err="1"/>
              <a:t>believe</a:t>
            </a:r>
            <a:r>
              <a:rPr lang="sv-SE" altLang="sv-SE" dirty="0"/>
              <a:t> </a:t>
            </a:r>
            <a:r>
              <a:rPr lang="sv-SE" altLang="sv-SE" dirty="0" err="1"/>
              <a:t>you</a:t>
            </a:r>
            <a:r>
              <a:rPr lang="sv-SE" altLang="sv-SE" dirty="0"/>
              <a:t> </a:t>
            </a:r>
            <a:r>
              <a:rPr lang="sv-SE" altLang="sv-SE" dirty="0" err="1"/>
              <a:t>have</a:t>
            </a:r>
            <a:r>
              <a:rPr lang="sv-SE" altLang="sv-SE" dirty="0"/>
              <a:t> a strong </a:t>
            </a:r>
            <a:r>
              <a:rPr lang="sv-SE" altLang="sv-SE" dirty="0" err="1"/>
              <a:t>influence</a:t>
            </a:r>
            <a:r>
              <a:rPr lang="sv-SE" altLang="sv-SE" dirty="0"/>
              <a:t> on </a:t>
            </a:r>
            <a:r>
              <a:rPr lang="sv-SE" altLang="sv-SE" dirty="0" err="1"/>
              <a:t>our</a:t>
            </a:r>
            <a:r>
              <a:rPr lang="sv-SE" altLang="sv-SE" dirty="0"/>
              <a:t> </a:t>
            </a:r>
            <a:r>
              <a:rPr lang="sv-SE" altLang="sv-SE" dirty="0" err="1"/>
              <a:t>way</a:t>
            </a:r>
            <a:r>
              <a:rPr lang="sv-SE" altLang="sv-SE" dirty="0"/>
              <a:t> forward to </a:t>
            </a:r>
            <a:r>
              <a:rPr lang="sv-SE" altLang="sv-SE" dirty="0" err="1"/>
              <a:t>applying</a:t>
            </a:r>
            <a:r>
              <a:rPr lang="sv-SE" altLang="sv-SE" dirty="0"/>
              <a:t> data science for research</a:t>
            </a:r>
          </a:p>
          <a:p>
            <a:r>
              <a:rPr lang="sv-SE" altLang="sv-SE" dirty="0" err="1"/>
              <a:t>We</a:t>
            </a:r>
            <a:r>
              <a:rPr lang="sv-SE" altLang="sv-SE" dirty="0"/>
              <a:t> </a:t>
            </a:r>
            <a:r>
              <a:rPr lang="sv-SE" altLang="sv-SE" dirty="0" err="1"/>
              <a:t>hope</a:t>
            </a:r>
            <a:r>
              <a:rPr lang="sv-SE" altLang="sv-SE" dirty="0"/>
              <a:t> </a:t>
            </a:r>
            <a:r>
              <a:rPr lang="sv-SE" altLang="sv-SE" dirty="0" err="1"/>
              <a:t>you</a:t>
            </a:r>
            <a:r>
              <a:rPr lang="sv-SE" altLang="sv-SE" dirty="0"/>
              <a:t> </a:t>
            </a:r>
            <a:r>
              <a:rPr lang="sv-SE" altLang="sv-SE" dirty="0" err="1"/>
              <a:t>want</a:t>
            </a:r>
            <a:r>
              <a:rPr lang="sv-SE" altLang="sv-SE" dirty="0"/>
              <a:t> to </a:t>
            </a:r>
            <a:r>
              <a:rPr lang="sv-SE" altLang="sv-SE" dirty="0" err="1"/>
              <a:t>share</a:t>
            </a:r>
            <a:r>
              <a:rPr lang="sv-SE" altLang="sv-SE" dirty="0"/>
              <a:t> </a:t>
            </a:r>
            <a:r>
              <a:rPr lang="sv-SE" altLang="sv-SE" dirty="0" err="1"/>
              <a:t>your</a:t>
            </a:r>
            <a:r>
              <a:rPr lang="sv-SE" altLang="sv-SE" dirty="0"/>
              <a:t> </a:t>
            </a:r>
            <a:r>
              <a:rPr lang="sv-SE" altLang="sv-SE" dirty="0" err="1"/>
              <a:t>experiences</a:t>
            </a:r>
            <a:r>
              <a:rPr lang="sv-SE" altLang="sv-SE" dirty="0"/>
              <a:t>, </a:t>
            </a:r>
            <a:r>
              <a:rPr lang="sv-SE" altLang="sv-SE" dirty="0" err="1"/>
              <a:t>build</a:t>
            </a:r>
            <a:r>
              <a:rPr lang="sv-SE" altLang="sv-SE" dirty="0"/>
              <a:t> on </a:t>
            </a:r>
            <a:r>
              <a:rPr lang="sv-SE" altLang="sv-SE" dirty="0" err="1"/>
              <a:t>other´s</a:t>
            </a:r>
            <a:r>
              <a:rPr lang="sv-SE" altLang="sv-SE" dirty="0"/>
              <a:t> </a:t>
            </a:r>
            <a:r>
              <a:rPr lang="sv-SE" altLang="sv-SE" dirty="0" err="1"/>
              <a:t>experiences</a:t>
            </a:r>
            <a:r>
              <a:rPr lang="sv-SE" altLang="sv-SE" dirty="0"/>
              <a:t> and </a:t>
            </a:r>
            <a:r>
              <a:rPr lang="sv-SE" altLang="sv-SE" dirty="0" err="1"/>
              <a:t>together</a:t>
            </a:r>
            <a:r>
              <a:rPr lang="sv-SE" altLang="sv-SE" dirty="0"/>
              <a:t> </a:t>
            </a:r>
            <a:r>
              <a:rPr lang="sv-SE" altLang="sv-SE" dirty="0" err="1"/>
              <a:t>explore</a:t>
            </a:r>
            <a:r>
              <a:rPr lang="sv-SE" altLang="sv-SE" dirty="0"/>
              <a:t> new </a:t>
            </a:r>
            <a:r>
              <a:rPr lang="sv-SE" altLang="sv-SE" dirty="0" err="1"/>
              <a:t>learnings</a:t>
            </a:r>
            <a:endParaRPr lang="sv-SE" altLang="sv-SE" dirty="0"/>
          </a:p>
          <a:p>
            <a:r>
              <a:rPr lang="sv-SE" altLang="sv-SE" dirty="0" err="1"/>
              <a:t>We</a:t>
            </a:r>
            <a:r>
              <a:rPr lang="sv-SE" altLang="sv-SE" dirty="0"/>
              <a:t> </a:t>
            </a:r>
            <a:r>
              <a:rPr lang="sv-SE" altLang="sv-SE" dirty="0" err="1"/>
              <a:t>will</a:t>
            </a:r>
            <a:r>
              <a:rPr lang="sv-SE" altLang="sv-SE" dirty="0"/>
              <a:t> </a:t>
            </a:r>
            <a:r>
              <a:rPr lang="sv-SE" altLang="sv-SE" dirty="0" err="1"/>
              <a:t>count</a:t>
            </a:r>
            <a:r>
              <a:rPr lang="sv-SE" altLang="sv-SE" dirty="0"/>
              <a:t> on </a:t>
            </a:r>
            <a:r>
              <a:rPr lang="sv-SE" altLang="sv-SE" dirty="0" err="1"/>
              <a:t>your</a:t>
            </a:r>
            <a:r>
              <a:rPr lang="sv-SE" altLang="sv-SE" dirty="0"/>
              <a:t> feedback to </a:t>
            </a:r>
            <a:r>
              <a:rPr lang="sv-SE" altLang="sv-SE" dirty="0" err="1"/>
              <a:t>further</a:t>
            </a:r>
            <a:r>
              <a:rPr lang="sv-SE" altLang="sv-SE" dirty="0"/>
              <a:t> </a:t>
            </a:r>
            <a:r>
              <a:rPr lang="sv-SE" altLang="sv-SE" dirty="0" err="1"/>
              <a:t>develop</a:t>
            </a:r>
            <a:r>
              <a:rPr lang="sv-SE" altLang="sv-SE" dirty="0"/>
              <a:t> and </a:t>
            </a:r>
            <a:r>
              <a:rPr lang="sv-SE" altLang="sv-SE" dirty="0" err="1"/>
              <a:t>improve</a:t>
            </a:r>
            <a:r>
              <a:rPr lang="sv-SE" altLang="sv-SE" dirty="0"/>
              <a:t> the practical data science </a:t>
            </a:r>
            <a:r>
              <a:rPr lang="sv-SE" altLang="sv-SE" dirty="0" err="1"/>
              <a:t>seminar</a:t>
            </a:r>
            <a:endParaRPr lang="sv-SE" alt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899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DAF5-C88E-A344-9B34-7178CF55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Workshop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22E2D-9E91-7E4D-A16F-9C1DAF966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Internet connection for source files</a:t>
            </a:r>
          </a:p>
          <a:p>
            <a:pPr lvl="1"/>
            <a:r>
              <a:rPr lang="en-US" dirty="0">
                <a:hlinkClick r:id="rId2"/>
              </a:rPr>
              <a:t>https://github.com/ALFA-group/CoLAB-Workshop-2019</a:t>
            </a:r>
            <a:endParaRPr lang="en-US" dirty="0">
              <a:hlinkClick r:id="rId3"/>
            </a:endParaRPr>
          </a:p>
          <a:p>
            <a:pPr lvl="1"/>
            <a:r>
              <a:rPr lang="en-US" dirty="0"/>
              <a:t>There is also a release </a:t>
            </a:r>
            <a:r>
              <a:rPr lang="en-US" dirty="0">
                <a:hlinkClick r:id="rId4"/>
              </a:rPr>
              <a:t>https://github.com/ALFA-group/CoLAB-Workshop-2019/releases</a:t>
            </a:r>
            <a:endParaRPr lang="en-US" dirty="0"/>
          </a:p>
          <a:p>
            <a:pPr lvl="2"/>
            <a:r>
              <a:rPr lang="en-US" b="1" dirty="0"/>
              <a:t>Note:</a:t>
            </a:r>
            <a:r>
              <a:rPr lang="en-US" dirty="0"/>
              <a:t> Use git for version control</a:t>
            </a:r>
          </a:p>
          <a:p>
            <a:r>
              <a:rPr lang="en-US" dirty="0"/>
              <a:t>Computer</a:t>
            </a:r>
          </a:p>
          <a:p>
            <a:pPr lvl="1"/>
            <a:r>
              <a:rPr lang="en-US" dirty="0"/>
              <a:t>0.5 GB free on HD for data set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Python &gt;=3.6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&gt;= 4.4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 Learn, Pandas, Matplotlib, Seaborn, SciPy, </a:t>
            </a:r>
            <a:r>
              <a:rPr lang="en-US" dirty="0" err="1"/>
              <a:t>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80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00E1-9B8C-EB46-A9C0-E651175F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258B8-ED91-0948-BE2D-B563DAA0B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</a:t>
            </a:r>
          </a:p>
          <a:p>
            <a:pPr lvl="1"/>
            <a:r>
              <a:rPr lang="en-US" dirty="0">
                <a:hlinkClick r:id="rId2"/>
              </a:rPr>
              <a:t>https://analyse.kmi.open.ac.uk/open_dataset#data</a:t>
            </a:r>
            <a:r>
              <a:rPr lang="en-US" dirty="0"/>
              <a:t> </a:t>
            </a:r>
          </a:p>
          <a:p>
            <a:r>
              <a:rPr lang="en-US" dirty="0"/>
              <a:t>Unzip the downloaded file `</a:t>
            </a:r>
            <a:r>
              <a:rPr lang="en-US" dirty="0" err="1"/>
              <a:t>vle_data.zp</a:t>
            </a:r>
            <a:r>
              <a:rPr lang="en-US" dirty="0"/>
              <a:t>`</a:t>
            </a:r>
          </a:p>
          <a:p>
            <a:r>
              <a:rPr lang="en-US" dirty="0"/>
              <a:t>Move the extracted `*.csv` files to the `data` folder of the downloaded repository</a:t>
            </a:r>
          </a:p>
        </p:txBody>
      </p:sp>
    </p:spTree>
    <p:extLst>
      <p:ext uri="{BB962C8B-B14F-4D97-AF65-F5344CB8AC3E}">
        <p14:creationId xmlns:p14="http://schemas.microsoft.com/office/powerpoint/2010/main" val="662046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4FE4-45AB-E34E-9020-6BD7164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Seminar Interaction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D513-17A3-A746-AD15-7F2134968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81000" lvl="1" indent="0">
              <a:buNone/>
            </a:pPr>
            <a:r>
              <a:rPr lang="en-US" sz="1500" dirty="0"/>
              <a:t>Share via e.g.</a:t>
            </a:r>
          </a:p>
          <a:p>
            <a:pPr lvl="1"/>
            <a:r>
              <a:rPr lang="en-US" dirty="0"/>
              <a:t>git, e.g. fork or clone the repository </a:t>
            </a:r>
            <a:r>
              <a:rPr lang="en-US" u="sng" dirty="0">
                <a:hlinkClick r:id="rId2"/>
              </a:rPr>
              <a:t>https://github.com/ALFA-group/CoLAB-Workshop-2019</a:t>
            </a:r>
            <a:endParaRPr lang="en-US" dirty="0"/>
          </a:p>
          <a:p>
            <a:pPr lvl="1"/>
            <a:r>
              <a:rPr lang="en-US" dirty="0"/>
              <a:t>Link to shared document, e.g. </a:t>
            </a:r>
            <a:r>
              <a:rPr lang="en-US" dirty="0" err="1"/>
              <a:t>GoogleDocs</a:t>
            </a:r>
            <a:endParaRPr lang="en-US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418879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7E9-EE4F-2542-8F1F-37757B86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FF480-A9BD-A240-9902-27AE1109758F}"/>
              </a:ext>
            </a:extLst>
          </p:cNvPr>
          <p:cNvSpPr txBox="1"/>
          <p:nvPr/>
        </p:nvSpPr>
        <p:spPr>
          <a:xfrm>
            <a:off x="2360518" y="2101440"/>
            <a:ext cx="155106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Preprocess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1A742-4DAE-EF41-B0AE-ADE46FB64191}"/>
              </a:ext>
            </a:extLst>
          </p:cNvPr>
          <p:cNvSpPr txBox="1"/>
          <p:nvPr/>
        </p:nvSpPr>
        <p:spPr>
          <a:xfrm>
            <a:off x="4347447" y="2101440"/>
            <a:ext cx="23416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Feature Creation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CBE96-A2B8-D64F-AEE5-EF63DB6FDB9E}"/>
              </a:ext>
            </a:extLst>
          </p:cNvPr>
          <p:cNvSpPr txBox="1"/>
          <p:nvPr/>
        </p:nvSpPr>
        <p:spPr>
          <a:xfrm>
            <a:off x="7124913" y="2095784"/>
            <a:ext cx="995785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FB06-D298-F843-B445-54C6BA03AFD7}"/>
              </a:ext>
            </a:extLst>
          </p:cNvPr>
          <p:cNvSpPr txBox="1"/>
          <p:nvPr/>
        </p:nvSpPr>
        <p:spPr>
          <a:xfrm>
            <a:off x="4030376" y="1408944"/>
            <a:ext cx="12693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Visualize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A98-CFEA-364C-A2D0-F19E82760CE6}"/>
              </a:ext>
            </a:extLst>
          </p:cNvPr>
          <p:cNvSpPr txBox="1"/>
          <p:nvPr/>
        </p:nvSpPr>
        <p:spPr>
          <a:xfrm>
            <a:off x="1159958" y="2101440"/>
            <a:ext cx="76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6D7-9194-5E42-870D-8EA44A0E08F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 bwMode="auto">
          <a:xfrm>
            <a:off x="1924655" y="2332273"/>
            <a:ext cx="43586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EE0633-2AE1-0C42-A3FD-976C6E93C0E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>
            <a:off x="3911584" y="2332273"/>
            <a:ext cx="43586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38675E-79A5-2846-8EDF-DDAB88AAFE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 flipV="1">
            <a:off x="6689050" y="2326617"/>
            <a:ext cx="435863" cy="56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39561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B33AE-F10E-4D53-A8F6-E415565480B1}"/>
              </a:ext>
            </a:extLst>
          </p:cNvPr>
          <p:cNvSpPr txBox="1"/>
          <p:nvPr/>
        </p:nvSpPr>
        <p:spPr>
          <a:xfrm>
            <a:off x="2988265" y="4119907"/>
            <a:ext cx="3381083" cy="248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13" dirty="0"/>
              <a:t>MOOC is different from a traditional learning environment.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3ACF1-B30A-F443-BBA6-B34144208281}"/>
              </a:ext>
            </a:extLst>
          </p:cNvPr>
          <p:cNvSpPr txBox="1"/>
          <p:nvPr/>
        </p:nvSpPr>
        <p:spPr>
          <a:xfrm>
            <a:off x="2249424" y="1280160"/>
            <a:ext cx="48587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Massive Open Online Course (MOOC)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10,000 students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Open Registration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Fixed start/end dates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$50 for a certificate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4CB7FD1-037C-AC41-84DC-E81B5734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MOOC Research with Data Science </a:t>
            </a:r>
          </a:p>
        </p:txBody>
      </p:sp>
    </p:spTree>
    <p:extLst>
      <p:ext uri="{BB962C8B-B14F-4D97-AF65-F5344CB8AC3E}">
        <p14:creationId xmlns:p14="http://schemas.microsoft.com/office/powerpoint/2010/main" val="363232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E81B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27260</TotalTime>
  <Words>2254</Words>
  <Application>Microsoft Macintosh PowerPoint</Application>
  <PresentationFormat>On-screen Show (16:9)</PresentationFormat>
  <Paragraphs>299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等线</vt:lpstr>
      <vt:lpstr>等线 Light</vt:lpstr>
      <vt:lpstr>ＭＳ Ｐゴシック</vt:lpstr>
      <vt:lpstr>宋体</vt:lpstr>
      <vt:lpstr>Arial</vt:lpstr>
      <vt:lpstr>Avenir Book</vt:lpstr>
      <vt:lpstr>Avenir Heavy</vt:lpstr>
      <vt:lpstr>Calibri</vt:lpstr>
      <vt:lpstr>Calibri Light</vt:lpstr>
      <vt:lpstr>Comic Sans MS</vt:lpstr>
      <vt:lpstr>Gill Sans</vt:lpstr>
      <vt:lpstr>Lato Light</vt:lpstr>
      <vt:lpstr>Lato Regular</vt:lpstr>
      <vt:lpstr>Open Sans Light</vt:lpstr>
      <vt:lpstr>Times</vt:lpstr>
      <vt:lpstr>Wingdings</vt:lpstr>
      <vt:lpstr>Office Theme</vt:lpstr>
      <vt:lpstr>Practical Data Science Research</vt:lpstr>
      <vt:lpstr>Agenda</vt:lpstr>
      <vt:lpstr>Learning Objective for Practical Data Science Seminar</vt:lpstr>
      <vt:lpstr>What is the role of the participant in the Practical Data Science Seminar?</vt:lpstr>
      <vt:lpstr>Practical Workshop Requirements</vt:lpstr>
      <vt:lpstr>Data Download</vt:lpstr>
      <vt:lpstr>Seminar Interaction</vt:lpstr>
      <vt:lpstr>Data Science Components</vt:lpstr>
      <vt:lpstr>MOOC Research with Data Science </vt:lpstr>
      <vt:lpstr>What is the “doer effect?” </vt:lpstr>
      <vt:lpstr>Doer Effect Study</vt:lpstr>
      <vt:lpstr>What is Data?</vt:lpstr>
      <vt:lpstr>What is Science?</vt:lpstr>
      <vt:lpstr>What is a Data Scientist?</vt:lpstr>
      <vt:lpstr>Working with data</vt:lpstr>
      <vt:lpstr>Some tips to do and do not – Suggestions?</vt:lpstr>
      <vt:lpstr>Notes regarding the seminar</vt:lpstr>
      <vt:lpstr>Data Science Research in Practice</vt:lpstr>
      <vt:lpstr>Data Description</vt:lpstr>
      <vt:lpstr>Learning Design &amp; Behavior Patterns</vt:lpstr>
      <vt:lpstr>Learning Design Pattern</vt:lpstr>
      <vt:lpstr>Learning Behavior Patterns – Localized Video Watching</vt:lpstr>
      <vt:lpstr>Data Set Creation</vt:lpstr>
      <vt:lpstr>Predicting MOOC Dropout</vt:lpstr>
      <vt:lpstr>Input: Accumulated Student Event Frequencies Output: Weekly Dropout Label</vt:lpstr>
      <vt:lpstr>Correlation Among Input Dimensions</vt:lpstr>
      <vt:lpstr>Transductive Transfer Learning</vt:lpstr>
      <vt:lpstr>Transfer Learning for Each Week</vt:lpstr>
      <vt:lpstr>PCA Embedding composition</vt:lpstr>
      <vt:lpstr>Data Set Modelling</vt:lpstr>
      <vt:lpstr>What causes Autism?</vt:lpstr>
      <vt:lpstr>From genes to treatments</vt:lpstr>
      <vt:lpstr>Neuro Science Data Science</vt:lpstr>
      <vt:lpstr>Detection with sequence labelling</vt:lpstr>
      <vt:lpstr>Detector performance</vt:lpstr>
      <vt:lpstr>Communication detection</vt:lpstr>
      <vt:lpstr>Results</vt:lpstr>
      <vt:lpstr>Summary</vt:lpstr>
      <vt:lpstr>Acknowledgements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Jameel World Education Laboratory</dc:title>
  <dc:subject/>
  <dc:creator>MIT</dc:creator>
  <cp:keywords/>
  <dc:description/>
  <cp:lastModifiedBy>Microsoft Office User</cp:lastModifiedBy>
  <cp:revision>378</cp:revision>
  <cp:lastPrinted>2018-06-25T14:17:19Z</cp:lastPrinted>
  <dcterms:created xsi:type="dcterms:W3CDTF">2016-08-25T20:03:49Z</dcterms:created>
  <dcterms:modified xsi:type="dcterms:W3CDTF">2019-05-18T18:52:11Z</dcterms:modified>
  <cp:category/>
</cp:coreProperties>
</file>